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6"/>
  </p:notesMasterIdLst>
  <p:handoutMasterIdLst>
    <p:handoutMasterId r:id="rId17"/>
  </p:handoutMasterIdLst>
  <p:sldIdLst>
    <p:sldId id="256" r:id="rId2"/>
    <p:sldId id="359" r:id="rId3"/>
    <p:sldId id="339" r:id="rId4"/>
    <p:sldId id="338" r:id="rId5"/>
    <p:sldId id="340" r:id="rId6"/>
    <p:sldId id="357" r:id="rId7"/>
    <p:sldId id="358" r:id="rId8"/>
    <p:sldId id="349" r:id="rId9"/>
    <p:sldId id="348" r:id="rId10"/>
    <p:sldId id="336" r:id="rId11"/>
    <p:sldId id="360" r:id="rId12"/>
    <p:sldId id="366" r:id="rId13"/>
    <p:sldId id="344" r:id="rId14"/>
    <p:sldId id="361" r:id="rId15"/>
  </p:sldIdLst>
  <p:sldSz cx="9144000" cy="6858000" type="screen4x3"/>
  <p:notesSz cx="6858000" cy="22002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B38"/>
    <a:srgbClr val="A6A6A6"/>
    <a:srgbClr val="959595"/>
    <a:srgbClr val="F5980F"/>
    <a:srgbClr val="4A7C29"/>
    <a:srgbClr val="D9D9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B06296-7EBE-4849-BE76-E305C10E7F68}" v="21" dt="2019-09-13T01:21:38.132"/>
    <p1510:client id="{142C2EAF-1557-47A0-97FB-811A910757B1}" v="12" dt="2019-09-12T03:37:36.047"/>
    <p1510:client id="{1C1CD0FF-2653-4722-A3B8-9411C421BD07}" v="350" dt="2019-09-12T18:17:05.132"/>
    <p1510:client id="{33764379-C69D-44BC-BB6C-C9322E99F380}" v="59" dt="2019-09-13T01:51:15.581"/>
    <p1510:client id="{3C97FC65-E376-4DD7-A26D-04182422B0DF}" v="928" dt="2019-09-12T09:59:57.387"/>
    <p1510:client id="{47AC031C-AF26-4F81-94AD-AA26CF33122E}" v="172" dt="2019-09-12T16:29:52.609"/>
    <p1510:client id="{5ECAB2F2-0BA9-4737-AAA8-DBAB177A0C03}" v="15" dt="2019-09-13T01:24:53.205"/>
    <p1510:client id="{A0E7E43A-2105-42AE-B5E9-2FECFAE0FA9D}" v="25" dt="2019-09-12T17:15:54.991"/>
    <p1510:client id="{E874672E-80D4-402B-A9D3-2DF8F6886368}" v="4" dt="2019-09-12T14:35:40.402"/>
    <p1510:client id="{EAC995F3-36D1-436B-B814-9C672CB41666}" v="59" dt="2019-09-12T14:27:09.849"/>
    <p1510:client id="{ED360090-2163-43EC-A9A5-B7136922012C}" v="653" dt="2019-09-12T04:34:36.612"/>
    <p1510:client id="{F036B22B-27A4-4F5B-9C5C-EFBEF13DC8A1}" v="2" dt="2019-09-12T16:29:21.101"/>
    <p1510:client id="{F2E5A9D6-F565-4B95-91CA-12E05312B146}" v="3" dt="2019-09-12T18:19:51.33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660B408-B3CF-4A94-85FC-2B1E0A45F4A2}" styleName="濃色スタイル 2 - アクセント 1/アクセント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6"/>
    <p:restoredTop sz="66794"/>
  </p:normalViewPr>
  <p:slideViewPr>
    <p:cSldViewPr snapToGrid="0">
      <p:cViewPr varScale="1">
        <p:scale>
          <a:sx n="57" d="100"/>
          <a:sy n="57" d="100"/>
        </p:scale>
        <p:origin x="2194"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45659" cy="49805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50444" y="0"/>
            <a:ext cx="2945659" cy="498055"/>
          </a:xfrm>
          <a:prstGeom prst="rect">
            <a:avLst/>
          </a:prstGeom>
        </p:spPr>
        <p:txBody>
          <a:bodyPr vert="horz" lIns="91440" tIns="45720" rIns="91440" bIns="45720" rtlCol="0"/>
          <a:lstStyle>
            <a:lvl1pPr algn="r">
              <a:defRPr sz="1200"/>
            </a:lvl1pPr>
          </a:lstStyle>
          <a:p>
            <a:fld id="{06E3D13F-2A2F-4DBD-8BF8-B7A23D994EC0}" type="datetimeFigureOut">
              <a:rPr kumimoji="1" lang="ja-JP" altLang="en-US" smtClean="0"/>
              <a:t>2019/9/13</a:t>
            </a:fld>
            <a:endParaRPr kumimoji="1" lang="ja-JP" altLang="en-US"/>
          </a:p>
        </p:txBody>
      </p:sp>
      <p:sp>
        <p:nvSpPr>
          <p:cNvPr id="4" name="フッター プレースホルダー 3"/>
          <p:cNvSpPr>
            <a:spLocks noGrp="1"/>
          </p:cNvSpPr>
          <p:nvPr>
            <p:ph type="ftr" sz="quarter" idx="2"/>
          </p:nvPr>
        </p:nvSpPr>
        <p:spPr>
          <a:xfrm>
            <a:off x="1" y="9428584"/>
            <a:ext cx="2945659" cy="498055"/>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50444" y="9428584"/>
            <a:ext cx="2945659" cy="498055"/>
          </a:xfrm>
          <a:prstGeom prst="rect">
            <a:avLst/>
          </a:prstGeom>
        </p:spPr>
        <p:txBody>
          <a:bodyPr vert="horz" lIns="91440" tIns="45720" rIns="91440" bIns="45720" rtlCol="0" anchor="b"/>
          <a:lstStyle>
            <a:lvl1pPr algn="r">
              <a:defRPr sz="1200"/>
            </a:lvl1pPr>
          </a:lstStyle>
          <a:p>
            <a:fld id="{F24F6C3C-2E79-4489-A650-0A70D4944DAF}" type="slidenum">
              <a:rPr kumimoji="1" lang="ja-JP" altLang="en-US" smtClean="0"/>
              <a:t>‹#›</a:t>
            </a:fld>
            <a:endParaRPr kumimoji="1" lang="ja-JP" altLang="en-US"/>
          </a:p>
        </p:txBody>
      </p:sp>
    </p:spTree>
    <p:extLst>
      <p:ext uri="{BB962C8B-B14F-4D97-AF65-F5344CB8AC3E}">
        <p14:creationId xmlns:p14="http://schemas.microsoft.com/office/powerpoint/2010/main" val="23671641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45659" cy="49805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4" y="0"/>
            <a:ext cx="2945659" cy="498055"/>
          </a:xfrm>
          <a:prstGeom prst="rect">
            <a:avLst/>
          </a:prstGeom>
        </p:spPr>
        <p:txBody>
          <a:bodyPr vert="horz" lIns="91440" tIns="45720" rIns="91440" bIns="45720" rtlCol="0"/>
          <a:lstStyle>
            <a:lvl1pPr algn="r">
              <a:defRPr sz="1200"/>
            </a:lvl1pPr>
          </a:lstStyle>
          <a:p>
            <a:fld id="{1E6D1FF1-0A1D-42ED-9134-A36808FA2B0F}" type="datetimeFigureOut">
              <a:rPr kumimoji="1" lang="ja-JP" altLang="en-US" smtClean="0"/>
              <a:t>2019/9/13</a:t>
            </a:fld>
            <a:endParaRPr kumimoji="1" lang="ja-JP" altLang="en-US"/>
          </a:p>
        </p:txBody>
      </p:sp>
      <p:sp>
        <p:nvSpPr>
          <p:cNvPr id="4" name="スライド イメージ プレースホルダー 3"/>
          <p:cNvSpPr>
            <a:spLocks noGrp="1" noRot="1" noChangeAspect="1"/>
          </p:cNvSpPr>
          <p:nvPr>
            <p:ph type="sldImg" idx="2"/>
          </p:nvPr>
        </p:nvSpPr>
        <p:spPr>
          <a:xfrm>
            <a:off x="1168400" y="1243013"/>
            <a:ext cx="4460875" cy="33464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9768" y="4777195"/>
            <a:ext cx="5438140" cy="3908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9428584"/>
            <a:ext cx="2945659" cy="49805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4" y="9428584"/>
            <a:ext cx="2945659" cy="498055"/>
          </a:xfrm>
          <a:prstGeom prst="rect">
            <a:avLst/>
          </a:prstGeom>
        </p:spPr>
        <p:txBody>
          <a:bodyPr vert="horz" lIns="91440" tIns="45720" rIns="91440" bIns="45720" rtlCol="0" anchor="b"/>
          <a:lstStyle>
            <a:lvl1pPr algn="r">
              <a:defRPr sz="1200"/>
            </a:lvl1pPr>
          </a:lstStyle>
          <a:p>
            <a:fld id="{83F9BA44-83C1-4740-8FE6-000C52AAC4E2}" type="slidenum">
              <a:rPr kumimoji="1" lang="ja-JP" altLang="en-US" smtClean="0"/>
              <a:t>‹#›</a:t>
            </a:fld>
            <a:endParaRPr kumimoji="1" lang="ja-JP" altLang="en-US"/>
          </a:p>
        </p:txBody>
      </p:sp>
    </p:spTree>
    <p:extLst>
      <p:ext uri="{BB962C8B-B14F-4D97-AF65-F5344CB8AC3E}">
        <p14:creationId xmlns:p14="http://schemas.microsoft.com/office/powerpoint/2010/main" val="416153678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Let's start ec_food presentation from Ito, Sato, Yamamoto and Kawashima</a:t>
            </a:r>
          </a:p>
          <a:p>
            <a:r>
              <a:rPr lang="en-US" altLang="ja-JP">
                <a:ea typeface="游ゴシック"/>
              </a:rPr>
              <a:t>Our presentation is mainly divided into 4 parts.</a:t>
            </a:r>
          </a:p>
          <a:p>
            <a:r>
              <a:rPr lang="en-US" altLang="ja-JP">
                <a:ea typeface="游ゴシック"/>
              </a:rPr>
              <a:t>First one is team introduction.</a:t>
            </a:r>
          </a:p>
          <a:p>
            <a:r>
              <a:rPr lang="en-US" altLang="ja-JP">
                <a:ea typeface="游ゴシック"/>
              </a:rPr>
              <a:t>Second is f</a:t>
            </a:r>
            <a:r>
              <a:rPr lang="en-US"/>
              <a:t>rom planning to development.</a:t>
            </a:r>
            <a:endParaRPr lang="en-US">
              <a:ea typeface="游ゴシック"/>
            </a:endParaRPr>
          </a:p>
          <a:p>
            <a:r>
              <a:rPr lang="en-US">
                <a:ea typeface="游ゴシック"/>
              </a:rPr>
              <a:t>This part, we explain about the difference between conventional and our system</a:t>
            </a:r>
          </a:p>
          <a:p>
            <a:r>
              <a:rPr lang="en-US">
                <a:ea typeface="游ゴシック"/>
              </a:rPr>
              <a:t>Third one is demonstration.</a:t>
            </a:r>
          </a:p>
          <a:p>
            <a:r>
              <a:rPr lang="en-US">
                <a:ea typeface="游ゴシック"/>
              </a:rPr>
              <a:t>Last is experiments and presentation summary.</a:t>
            </a:r>
          </a:p>
          <a:p>
            <a:endParaRPr lang="en-US">
              <a:ea typeface="游ゴシック"/>
            </a:endParaRPr>
          </a:p>
          <a:p>
            <a:endParaRPr lang="en-US" altLang="ja-JP">
              <a:ea typeface="游ゴシック"/>
            </a:endParaRPr>
          </a:p>
        </p:txBody>
      </p:sp>
      <p:sp>
        <p:nvSpPr>
          <p:cNvPr id="4" name="スライド番号プレースホルダー 3"/>
          <p:cNvSpPr>
            <a:spLocks noGrp="1"/>
          </p:cNvSpPr>
          <p:nvPr>
            <p:ph type="sldNum" sz="quarter" idx="10"/>
          </p:nvPr>
        </p:nvSpPr>
        <p:spPr/>
        <p:txBody>
          <a:bodyPr/>
          <a:lstStyle/>
          <a:p>
            <a:fld id="{83F9BA44-83C1-4740-8FE6-000C52AAC4E2}" type="slidenum">
              <a:rPr kumimoji="1" lang="ja-JP" altLang="en-US" smtClean="0"/>
              <a:t>1</a:t>
            </a:fld>
            <a:endParaRPr kumimoji="1" lang="ja-JP" altLang="en-US"/>
          </a:p>
        </p:txBody>
      </p:sp>
    </p:spTree>
    <p:extLst>
      <p:ext uri="{BB962C8B-B14F-4D97-AF65-F5344CB8AC3E}">
        <p14:creationId xmlns:p14="http://schemas.microsoft.com/office/powerpoint/2010/main" val="3927391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p>
          <a:p>
            <a:endParaRPr lang="ja-JP"/>
          </a:p>
          <a:p>
            <a:r>
              <a:rPr lang="en-US" altLang="ja-JP">
                <a:ea typeface="游ゴシック"/>
              </a:rPr>
              <a:t>in the usual way   Search for ingredients using Rakuten </a:t>
            </a:r>
            <a:r>
              <a:rPr lang="en-US" altLang="ja-JP" err="1">
                <a:ea typeface="游ゴシック"/>
              </a:rPr>
              <a:t>Ichiba</a:t>
            </a:r>
            <a:r>
              <a:rPr lang="en-US" altLang="ja-JP">
                <a:ea typeface="游ゴシック"/>
              </a:rPr>
              <a:t>  </a:t>
            </a:r>
            <a:endParaRPr lang="en-US" altLang="ja-JP">
              <a:cs typeface="+mn-lt"/>
            </a:endParaRPr>
          </a:p>
          <a:p>
            <a:r>
              <a:rPr lang="en-US" altLang="ja-JP">
                <a:ea typeface="游ゴシック"/>
              </a:rPr>
              <a:t>its more than 4 to 6 minutes</a:t>
            </a:r>
            <a:endParaRPr lang="ja-JP">
              <a:ea typeface="游ゴシック"/>
            </a:endParaRPr>
          </a:p>
          <a:p>
            <a:r>
              <a:rPr lang="en-US" altLang="ja-JP">
                <a:ea typeface="游ゴシック"/>
              </a:rPr>
              <a:t>Our system is  in the our way. Search for ingredients using our system</a:t>
            </a:r>
            <a:endParaRPr lang="ja-JP">
              <a:ea typeface="游ゴシック"/>
            </a:endParaRPr>
          </a:p>
          <a:p>
            <a:r>
              <a:rPr lang="en-US" altLang="ja-JP">
                <a:ea typeface="游ゴシック"/>
              </a:rPr>
              <a:t>its less than a half of minutes</a:t>
            </a:r>
            <a:endParaRPr lang="ja-JP">
              <a:ea typeface="游ゴシック"/>
            </a:endParaRPr>
          </a:p>
          <a:p>
            <a:r>
              <a:rPr lang="en-US" altLang="ja-JP">
                <a:ea typeface="游ゴシック"/>
              </a:rPr>
              <a:t>so speed up rate is an outstanding number</a:t>
            </a:r>
            <a:endParaRPr lang="ja-JP">
              <a:ea typeface="游ゴシック"/>
            </a:endParaRPr>
          </a:p>
          <a:p>
            <a:r>
              <a:rPr lang="en-US" altLang="ja-JP">
                <a:ea typeface="游ゴシック"/>
              </a:rPr>
              <a:t>we focused on</a:t>
            </a:r>
            <a:r>
              <a:rPr lang="ja-JP" altLang="en-US">
                <a:ea typeface="游ゴシック"/>
              </a:rPr>
              <a:t>　</a:t>
            </a:r>
            <a:r>
              <a:rPr lang="en-US" altLang="ja-JP">
                <a:ea typeface="游ゴシック"/>
              </a:rPr>
              <a:t>speed </a:t>
            </a:r>
            <a:endParaRPr lang="en-US" altLang="ja-JP">
              <a:ea typeface="游ゴシック"/>
              <a:cs typeface="+mn-lt"/>
            </a:endParaRPr>
          </a:p>
          <a:p>
            <a:r>
              <a:rPr lang="en-US" altLang="ja-JP">
                <a:ea typeface="游ゴシック"/>
              </a:rPr>
              <a:t>so we were able to produce good result</a:t>
            </a:r>
            <a:endParaRPr lang="ja-JP">
              <a:ea typeface="游ゴシック"/>
            </a:endParaRPr>
          </a:p>
          <a:p>
            <a:endParaRPr lang="en-US" altLang="ja-JP">
              <a:latin typeface="Calibri"/>
              <a:cs typeface="Calibri"/>
            </a:endParaRPr>
          </a:p>
        </p:txBody>
      </p:sp>
      <p:sp>
        <p:nvSpPr>
          <p:cNvPr id="4" name="スライド番号プレースホルダー 3"/>
          <p:cNvSpPr>
            <a:spLocks noGrp="1"/>
          </p:cNvSpPr>
          <p:nvPr>
            <p:ph type="sldNum" sz="quarter" idx="5"/>
          </p:nvPr>
        </p:nvSpPr>
        <p:spPr/>
        <p:txBody>
          <a:bodyPr/>
          <a:lstStyle/>
          <a:p>
            <a:fld id="{83F9BA44-83C1-4740-8FE6-000C52AAC4E2}" type="slidenum">
              <a:rPr kumimoji="1" lang="ja-JP" altLang="en-US" smtClean="0"/>
              <a:t>11</a:t>
            </a:fld>
            <a:endParaRPr kumimoji="1" lang="ja-JP" altLang="en-US"/>
          </a:p>
        </p:txBody>
      </p:sp>
    </p:spTree>
    <p:extLst>
      <p:ext uri="{BB962C8B-B14F-4D97-AF65-F5344CB8AC3E}">
        <p14:creationId xmlns:p14="http://schemas.microsoft.com/office/powerpoint/2010/main" val="879440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ea typeface="游ゴシック"/>
              </a:rPr>
              <a:t>As I mentioned earlie</a:t>
            </a:r>
            <a:endParaRPr lang="ja-JP">
              <a:ea typeface="游ゴシック"/>
              <a:cs typeface="+mn-lt"/>
            </a:endParaRPr>
          </a:p>
          <a:p>
            <a:r>
              <a:rPr lang="ja-JP"/>
              <a:t>the topic of profit is スライド</a:t>
            </a:r>
          </a:p>
          <a:p>
            <a:r>
              <a:rPr lang="ja-JP">
                <a:ea typeface="游ゴシック"/>
              </a:rPr>
              <a:t>the topic of </a:t>
            </a:r>
            <a:r>
              <a:rPr lang="en" altLang="ja-JP">
                <a:ea typeface="游ゴシック"/>
              </a:rPr>
              <a:t>How do you want to make use of it after joining Rakuten ? </a:t>
            </a:r>
            <a:endParaRPr lang="ja-JP">
              <a:ea typeface="游ゴシック"/>
            </a:endParaRPr>
          </a:p>
          <a:p>
            <a:r>
              <a:rPr lang="en" altLang="ja-JP">
                <a:ea typeface="游ゴシック"/>
              </a:rPr>
              <a:t>No connection between Rakuten services</a:t>
            </a:r>
            <a:r>
              <a:rPr lang="ja-JP">
                <a:ea typeface="游ゴシック"/>
              </a:rPr>
              <a:t>   for example Rakuten recipe listed ingredient but can't buy ingredient in rakuten ichiba directory.</a:t>
            </a:r>
            <a:endParaRPr lang="ja-JP">
              <a:cs typeface="+mn-lt"/>
            </a:endParaRPr>
          </a:p>
          <a:p>
            <a:r>
              <a:rPr lang="ja-JP"/>
              <a:t>スライド</a:t>
            </a:r>
          </a:p>
          <a:p>
            <a:r>
              <a:rPr lang="ja-JP"/>
              <a:t>we will be the arch. Rakuten Service and Rakuten Service.</a:t>
            </a:r>
          </a:p>
          <a:p>
            <a:r>
              <a:rPr lang="ja-JP"/>
              <a:t>  the topic of improvement is スライド</a:t>
            </a:r>
          </a:p>
          <a:p>
            <a:r>
              <a:rPr lang="ja-JP"/>
              <a:t>we use direct API. 説明</a:t>
            </a:r>
          </a:p>
          <a:p>
            <a:r>
              <a:rPr lang="ja-JP"/>
              <a:t>so using long time.</a:t>
            </a:r>
          </a:p>
          <a:p>
            <a:r>
              <a:rPr lang="ja-JP"/>
              <a:t>if use pallarel API very faster.</a:t>
            </a:r>
          </a:p>
          <a:p>
            <a:endParaRPr lang="ja-JP" altLang="en-US">
              <a:ea typeface="游ゴシック"/>
            </a:endParaRPr>
          </a:p>
        </p:txBody>
      </p:sp>
      <p:sp>
        <p:nvSpPr>
          <p:cNvPr id="4" name="スライド番号プレースホルダー 3"/>
          <p:cNvSpPr>
            <a:spLocks noGrp="1"/>
          </p:cNvSpPr>
          <p:nvPr>
            <p:ph type="sldNum" sz="quarter" idx="5"/>
          </p:nvPr>
        </p:nvSpPr>
        <p:spPr/>
        <p:txBody>
          <a:bodyPr/>
          <a:lstStyle/>
          <a:p>
            <a:fld id="{83F9BA44-83C1-4740-8FE6-000C52AAC4E2}" type="slidenum">
              <a:rPr kumimoji="1" lang="ja-JP" altLang="en-US" smtClean="0"/>
              <a:t>12</a:t>
            </a:fld>
            <a:endParaRPr kumimoji="1" lang="ja-JP" altLang="en-US"/>
          </a:p>
        </p:txBody>
      </p:sp>
    </p:spTree>
    <p:extLst>
      <p:ext uri="{BB962C8B-B14F-4D97-AF65-F5344CB8AC3E}">
        <p14:creationId xmlns:p14="http://schemas.microsoft.com/office/powerpoint/2010/main" val="3746055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a:p>
        </p:txBody>
      </p:sp>
      <p:sp>
        <p:nvSpPr>
          <p:cNvPr id="4" name="スライド番号プレースホルダー 3"/>
          <p:cNvSpPr>
            <a:spLocks noGrp="1"/>
          </p:cNvSpPr>
          <p:nvPr>
            <p:ph type="sldNum" sz="quarter" idx="10"/>
          </p:nvPr>
        </p:nvSpPr>
        <p:spPr/>
        <p:txBody>
          <a:bodyPr/>
          <a:lstStyle/>
          <a:p>
            <a:fld id="{83F9BA44-83C1-4740-8FE6-000C52AAC4E2}" type="slidenum">
              <a:rPr kumimoji="1" lang="ja-JP" altLang="en-US" smtClean="0"/>
              <a:t>13</a:t>
            </a:fld>
            <a:endParaRPr kumimoji="1" lang="ja-JP" altLang="en-US"/>
          </a:p>
        </p:txBody>
      </p:sp>
    </p:spTree>
    <p:extLst>
      <p:ext uri="{BB962C8B-B14F-4D97-AF65-F5344CB8AC3E}">
        <p14:creationId xmlns:p14="http://schemas.microsoft.com/office/powerpoint/2010/main" val="333848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a:p>
        </p:txBody>
      </p:sp>
      <p:sp>
        <p:nvSpPr>
          <p:cNvPr id="4" name="スライド番号プレースホルダー 3"/>
          <p:cNvSpPr>
            <a:spLocks noGrp="1"/>
          </p:cNvSpPr>
          <p:nvPr>
            <p:ph type="sldNum" sz="quarter" idx="10"/>
          </p:nvPr>
        </p:nvSpPr>
        <p:spPr/>
        <p:txBody>
          <a:bodyPr/>
          <a:lstStyle/>
          <a:p>
            <a:fld id="{83F9BA44-83C1-4740-8FE6-000C52AAC4E2}" type="slidenum">
              <a:rPr kumimoji="1" lang="ja-JP" altLang="en-US" smtClean="0"/>
              <a:t>14</a:t>
            </a:fld>
            <a:endParaRPr kumimoji="1" lang="ja-JP" altLang="en-US"/>
          </a:p>
        </p:txBody>
      </p:sp>
    </p:spTree>
    <p:extLst>
      <p:ext uri="{BB962C8B-B14F-4D97-AF65-F5344CB8AC3E}">
        <p14:creationId xmlns:p14="http://schemas.microsoft.com/office/powerpoint/2010/main" val="383015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dirty="0"/>
              <a:t>Our team </a:t>
            </a:r>
            <a:r>
              <a:rPr lang="en-US"/>
              <a:t>is consist </a:t>
            </a:r>
            <a:r>
              <a:rPr lang="en-US" dirty="0"/>
              <a:t>of 4 people.</a:t>
            </a:r>
          </a:p>
          <a:p>
            <a:r>
              <a:rPr lang="en-US" altLang="ja-JP" dirty="0">
                <a:ea typeface="游ゴシック"/>
              </a:rPr>
              <a:t>First,  he is "</a:t>
            </a:r>
            <a:r>
              <a:rPr lang="en-US" altLang="ja-JP" dirty="0" err="1">
                <a:ea typeface="游ゴシック"/>
              </a:rPr>
              <a:t>なおきいとう</a:t>
            </a:r>
            <a:r>
              <a:rPr lang="en-US" altLang="ja-JP" dirty="0">
                <a:ea typeface="游ゴシック"/>
              </a:rPr>
              <a:t>". we usually call him "</a:t>
            </a:r>
            <a:r>
              <a:rPr lang="en-US" altLang="ja-JP" dirty="0" err="1">
                <a:ea typeface="游ゴシック"/>
              </a:rPr>
              <a:t>いとなお</a:t>
            </a:r>
            <a:r>
              <a:rPr lang="en-US" altLang="ja-JP" dirty="0">
                <a:ea typeface="游ゴシック"/>
              </a:rPr>
              <a:t>".</a:t>
            </a:r>
          </a:p>
          <a:p>
            <a:r>
              <a:rPr lang="en-US" altLang="ja-JP" dirty="0">
                <a:ea typeface="游ゴシック"/>
              </a:rPr>
              <a:t>He handled front end and top page.</a:t>
            </a:r>
          </a:p>
          <a:p>
            <a:r>
              <a:rPr lang="en-US" altLang="ja-JP" dirty="0">
                <a:ea typeface="游ゴシック"/>
              </a:rPr>
              <a:t>And </a:t>
            </a:r>
            <a:r>
              <a:rPr lang="en-US" altLang="ja-JP">
                <a:ea typeface="游ゴシック"/>
              </a:rPr>
              <a:t>a </a:t>
            </a:r>
            <a:r>
              <a:rPr lang="en-US" dirty="0"/>
              <a:t>day before yesterday he </a:t>
            </a:r>
            <a:r>
              <a:rPr lang="en-US"/>
              <a:t>had a stomachache </a:t>
            </a:r>
            <a:r>
              <a:rPr lang="en-US" dirty="0"/>
              <a:t>and skipped a class.</a:t>
            </a:r>
            <a:endParaRPr lang="en-US" dirty="0">
              <a:ea typeface="游ゴシック"/>
            </a:endParaRPr>
          </a:p>
          <a:p>
            <a:r>
              <a:rPr lang="en-US" dirty="0">
                <a:ea typeface="游ゴシック"/>
              </a:rPr>
              <a:t>plus his</a:t>
            </a:r>
            <a:r>
              <a:rPr lang="en-US" dirty="0"/>
              <a:t> wallet was stolen in a casino.</a:t>
            </a:r>
            <a:endParaRPr lang="en-US" dirty="0">
              <a:ea typeface="游ゴシック"/>
            </a:endParaRPr>
          </a:p>
          <a:p>
            <a:endParaRPr lang="en-US" dirty="0">
              <a:ea typeface="游ゴシック"/>
            </a:endParaRPr>
          </a:p>
          <a:p>
            <a:r>
              <a:rPr lang="en-US" dirty="0">
                <a:ea typeface="游ゴシック"/>
              </a:rPr>
              <a:t>Second, he is "</a:t>
            </a:r>
            <a:r>
              <a:rPr lang="ja-JP" altLang="en-US">
                <a:ea typeface="游ゴシック"/>
              </a:rPr>
              <a:t>あきらさとう</a:t>
            </a:r>
            <a:r>
              <a:rPr lang="en-US" dirty="0">
                <a:ea typeface="游ゴシック"/>
              </a:rPr>
              <a:t>".</a:t>
            </a:r>
          </a:p>
          <a:p>
            <a:r>
              <a:rPr lang="en-US" dirty="0"/>
              <a:t>He handled front end and result page.</a:t>
            </a:r>
            <a:endParaRPr lang="en-US">
              <a:ea typeface="游ゴシック"/>
            </a:endParaRPr>
          </a:p>
          <a:p>
            <a:endParaRPr lang="ja-JP" altLang="en-US">
              <a:ea typeface="游ゴシック"/>
            </a:endParaRPr>
          </a:p>
          <a:p>
            <a:r>
              <a:rPr lang="ja-JP" altLang="en-US">
                <a:ea typeface="游ゴシック"/>
              </a:rPr>
              <a:t>Third, he is "しゅん山本".</a:t>
            </a:r>
          </a:p>
          <a:p>
            <a:r>
              <a:rPr lang="ja-JP" altLang="en-US">
                <a:ea typeface="游ゴシック"/>
              </a:rPr>
              <a:t>He handled back end and things about database.</a:t>
            </a:r>
          </a:p>
          <a:p>
            <a:r>
              <a:rPr lang="ja-JP">
                <a:ea typeface="游ゴシック"/>
              </a:rPr>
              <a:t>He is a reliable</a:t>
            </a:r>
            <a:r>
              <a:rPr lang="ja-JP" altLang="en-US">
                <a:ea typeface="游ゴシック"/>
              </a:rPr>
              <a:t> </a:t>
            </a:r>
            <a:r>
              <a:rPr lang="ja-JP">
                <a:ea typeface="游ゴシック"/>
              </a:rPr>
              <a:t>person who can plan a trip</a:t>
            </a:r>
            <a:r>
              <a:rPr lang="en-US" altLang="ja-JP">
                <a:ea typeface="游ゴシック"/>
              </a:rPr>
              <a:t>.</a:t>
            </a:r>
            <a:endParaRPr lang="ja-JP">
              <a:ea typeface="游ゴシック"/>
            </a:endParaRPr>
          </a:p>
          <a:p>
            <a:r>
              <a:rPr lang="en-US" altLang="ja-JP">
                <a:ea typeface="游ゴシック"/>
              </a:rPr>
              <a:t>So yesterday a gay expressed his feelings for him.</a:t>
            </a:r>
          </a:p>
          <a:p>
            <a:endParaRPr lang="ja-JP" altLang="en-US">
              <a:ea typeface="游ゴシック"/>
            </a:endParaRPr>
          </a:p>
          <a:p>
            <a:r>
              <a:rPr lang="ja-JP" altLang="en-US">
                <a:ea typeface="游ゴシック"/>
              </a:rPr>
              <a:t>Last, I am "崇川島".</a:t>
            </a:r>
          </a:p>
          <a:p>
            <a:r>
              <a:rPr lang="ja-JP" altLang="en-US">
                <a:ea typeface="游ゴシック"/>
              </a:rPr>
              <a:t>I handled back end and </a:t>
            </a:r>
            <a:r>
              <a:rPr lang="ja-JP">
                <a:ea typeface="游ゴシック"/>
              </a:rPr>
              <a:t>things about scraping </a:t>
            </a:r>
            <a:r>
              <a:rPr lang="en-US" altLang="ja-JP" dirty="0">
                <a:ea typeface="游ゴシック"/>
              </a:rPr>
              <a:t>a</a:t>
            </a:r>
            <a:r>
              <a:rPr lang="ja-JP">
                <a:ea typeface="游ゴシック"/>
              </a:rPr>
              <a:t>nd </a:t>
            </a:r>
            <a:r>
              <a:rPr lang="en-US" altLang="ja-JP" dirty="0">
                <a:ea typeface="游ゴシック"/>
              </a:rPr>
              <a:t>A</a:t>
            </a:r>
            <a:r>
              <a:rPr lang="ja-JP">
                <a:ea typeface="游ゴシック"/>
              </a:rPr>
              <a:t>PI</a:t>
            </a:r>
            <a:r>
              <a:rPr lang="ja-JP" altLang="en-US">
                <a:ea typeface="游ゴシック"/>
              </a:rPr>
              <a:t>.</a:t>
            </a:r>
          </a:p>
          <a:p>
            <a:r>
              <a:rPr lang="ja-JP">
                <a:ea typeface="游ゴシック"/>
              </a:rPr>
              <a:t>I'm the only person </a:t>
            </a:r>
            <a:r>
              <a:rPr lang="en-US" altLang="ja-JP" dirty="0" err="1">
                <a:ea typeface="游ゴシック"/>
              </a:rPr>
              <a:t>i</a:t>
            </a:r>
            <a:r>
              <a:rPr lang="ja-JP">
                <a:ea typeface="游ゴシック"/>
              </a:rPr>
              <a:t>n </a:t>
            </a:r>
            <a:r>
              <a:rPr lang="en-US" altLang="ja-JP" dirty="0">
                <a:ea typeface="游ゴシック"/>
              </a:rPr>
              <a:t>r</a:t>
            </a:r>
            <a:r>
              <a:rPr lang="ja-JP">
                <a:ea typeface="游ゴシック"/>
              </a:rPr>
              <a:t>akuten</a:t>
            </a:r>
            <a:r>
              <a:rPr lang="ja-JP" altLang="en-US">
                <a:ea typeface="游ゴシック"/>
              </a:rPr>
              <a:t> </a:t>
            </a:r>
            <a:r>
              <a:rPr lang="ja-JP">
                <a:ea typeface="游ゴシック"/>
              </a:rPr>
              <a:t>losing the money</a:t>
            </a:r>
            <a:r>
              <a:rPr lang="ja-JP" altLang="en-US">
                <a:ea typeface="游ゴシック"/>
              </a:rPr>
              <a:t> </a:t>
            </a:r>
            <a:r>
              <a:rPr lang="ja-JP">
                <a:ea typeface="游ゴシック"/>
              </a:rPr>
              <a:t>at the casino</a:t>
            </a:r>
            <a:r>
              <a:rPr lang="en-US" altLang="ja-JP" dirty="0">
                <a:ea typeface="游ゴシック"/>
              </a:rPr>
              <a:t>.</a:t>
            </a:r>
            <a:endParaRPr lang="ja-JP">
              <a:ea typeface="游ゴシック"/>
            </a:endParaRPr>
          </a:p>
          <a:p>
            <a:endParaRPr lang="en-US" dirty="0">
              <a:ea typeface="游ゴシック"/>
            </a:endParaRPr>
          </a:p>
          <a:p>
            <a:r>
              <a:rPr lang="en-US" dirty="0">
                <a:ea typeface="游ゴシック"/>
              </a:rPr>
              <a:t>our team is such</a:t>
            </a:r>
            <a:r>
              <a:rPr lang="en-US">
                <a:ea typeface="游ゴシック"/>
              </a:rPr>
              <a:t> a member.</a:t>
            </a:r>
            <a:endParaRPr lang="en-US" dirty="0">
              <a:ea typeface="游ゴシック"/>
            </a:endParaRPr>
          </a:p>
        </p:txBody>
      </p:sp>
      <p:sp>
        <p:nvSpPr>
          <p:cNvPr id="4" name="スライド番号プレースホルダー 3"/>
          <p:cNvSpPr>
            <a:spLocks noGrp="1"/>
          </p:cNvSpPr>
          <p:nvPr>
            <p:ph type="sldNum" sz="quarter" idx="5"/>
          </p:nvPr>
        </p:nvSpPr>
        <p:spPr/>
        <p:txBody>
          <a:bodyPr/>
          <a:lstStyle/>
          <a:p>
            <a:fld id="{83F9BA44-83C1-4740-8FE6-000C52AAC4E2}" type="slidenum">
              <a:rPr kumimoji="1" lang="ja-JP" altLang="en-US" smtClean="0"/>
              <a:t>2</a:t>
            </a:fld>
            <a:endParaRPr kumimoji="1" lang="ja-JP" altLang="en-US"/>
          </a:p>
        </p:txBody>
      </p:sp>
    </p:spTree>
    <p:extLst>
      <p:ext uri="{BB962C8B-B14F-4D97-AF65-F5344CB8AC3E}">
        <p14:creationId xmlns:p14="http://schemas.microsoft.com/office/powerpoint/2010/main" val="3221101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First of all, I'll explain the abstract of our plan. </a:t>
            </a:r>
            <a:endParaRPr lang="ja-JP">
              <a:ea typeface="游ゴシック" panose="020B0400000000000000" pitchFamily="34" charset="-128"/>
            </a:endParaRPr>
          </a:p>
          <a:p>
            <a:r>
              <a:rPr lang="ja-JP" altLang="en-US">
                <a:ea typeface="游ゴシック"/>
              </a:rPr>
              <a:t>About overall theme is "create a ...".</a:t>
            </a:r>
            <a:endParaRPr lang="ja-JP">
              <a:ea typeface="游ゴシック"/>
            </a:endParaRPr>
          </a:p>
          <a:p>
            <a:pPr>
              <a:lnSpc>
                <a:spcPct val="90000"/>
              </a:lnSpc>
              <a:spcBef>
                <a:spcPts val="1200"/>
              </a:spcBef>
              <a:spcAft>
                <a:spcPts val="200"/>
              </a:spcAft>
            </a:pPr>
            <a:r>
              <a:rPr lang="ja-JP" altLang="en-US">
                <a:ea typeface="游ゴシック"/>
              </a:rPr>
              <a:t>Next, </a:t>
            </a:r>
            <a:r>
              <a:rPr lang="ja-JP">
                <a:ea typeface="游ゴシック"/>
              </a:rPr>
              <a:t>What's the problem about food</a:t>
            </a:r>
            <a:r>
              <a:rPr lang="en-US" altLang="ja-JP">
                <a:ea typeface="游ゴシック"/>
              </a:rPr>
              <a:t>.</a:t>
            </a:r>
            <a:endParaRPr lang="en-US" altLang="ja-JP"/>
          </a:p>
          <a:p>
            <a:pPr>
              <a:lnSpc>
                <a:spcPct val="90000"/>
              </a:lnSpc>
              <a:spcBef>
                <a:spcPts val="1200"/>
              </a:spcBef>
              <a:spcAft>
                <a:spcPts val="200"/>
              </a:spcAft>
            </a:pPr>
            <a:r>
              <a:rPr lang="en-US" altLang="ja-JP">
                <a:ea typeface="游ゴシック"/>
              </a:rPr>
              <a:t>About this, we think "</a:t>
            </a:r>
            <a:r>
              <a:rPr lang="en-US"/>
              <a:t>User can't buy the ingredient..."</a:t>
            </a:r>
            <a:endParaRPr lang="en-US">
              <a:ea typeface="游ゴシック"/>
            </a:endParaRPr>
          </a:p>
          <a:p>
            <a:pPr>
              <a:lnSpc>
                <a:spcPct val="90000"/>
              </a:lnSpc>
              <a:spcBef>
                <a:spcPts val="1200"/>
              </a:spcBef>
              <a:spcAft>
                <a:spcPts val="200"/>
              </a:spcAft>
            </a:pPr>
            <a:r>
              <a:rPr lang="en-US">
                <a:ea typeface="游ゴシック"/>
              </a:rPr>
              <a:t>To solve the problem, "We make the system having a connection to buy ..."</a:t>
            </a:r>
          </a:p>
          <a:p>
            <a:pPr>
              <a:lnSpc>
                <a:spcPct val="90000"/>
              </a:lnSpc>
              <a:spcBef>
                <a:spcPts val="1200"/>
              </a:spcBef>
              <a:spcAft>
                <a:spcPts val="200"/>
              </a:spcAft>
            </a:pPr>
            <a:r>
              <a:rPr lang="en-US">
                <a:ea typeface="游ゴシック"/>
              </a:rPr>
              <a:t>Profits from this has 2 aspects</a:t>
            </a:r>
          </a:p>
          <a:p>
            <a:pPr>
              <a:lnSpc>
                <a:spcPct val="90000"/>
              </a:lnSpc>
              <a:spcBef>
                <a:spcPts val="1200"/>
              </a:spcBef>
              <a:spcAft>
                <a:spcPts val="200"/>
              </a:spcAft>
            </a:pPr>
            <a:r>
              <a:rPr lang="en-US">
                <a:ea typeface="游ゴシック"/>
              </a:rPr>
              <a:t>First is user, user's profit is "easy to buy..."</a:t>
            </a:r>
          </a:p>
          <a:p>
            <a:pPr>
              <a:lnSpc>
                <a:spcPct val="90000"/>
              </a:lnSpc>
              <a:spcBef>
                <a:spcPts val="1200"/>
              </a:spcBef>
              <a:spcAft>
                <a:spcPts val="200"/>
              </a:spcAft>
            </a:pPr>
            <a:r>
              <a:rPr lang="en-US">
                <a:ea typeface="游ゴシック"/>
              </a:rPr>
              <a:t>Second is Rakuten, Rakuten's profit is increasing the chance to buy from rakuten.</a:t>
            </a:r>
          </a:p>
          <a:p>
            <a:pPr>
              <a:lnSpc>
                <a:spcPct val="90000"/>
              </a:lnSpc>
              <a:spcBef>
                <a:spcPts val="1200"/>
              </a:spcBef>
              <a:spcAft>
                <a:spcPts val="200"/>
              </a:spcAft>
            </a:pPr>
            <a:endParaRPr lang="en-US" altLang="ja-JP">
              <a:ea typeface="游ゴシック"/>
            </a:endParaRPr>
          </a:p>
          <a:p>
            <a:endParaRPr lang="ja-JP" altLang="en-US">
              <a:ea typeface="游ゴシック"/>
            </a:endParaRPr>
          </a:p>
          <a:p>
            <a:endParaRPr lang="ja-JP" altLang="en-US">
              <a:ea typeface="游ゴシック"/>
            </a:endParaRPr>
          </a:p>
        </p:txBody>
      </p:sp>
      <p:sp>
        <p:nvSpPr>
          <p:cNvPr id="4" name="スライド番号プレースホルダー 3"/>
          <p:cNvSpPr>
            <a:spLocks noGrp="1"/>
          </p:cNvSpPr>
          <p:nvPr>
            <p:ph type="sldNum" sz="quarter" idx="5"/>
          </p:nvPr>
        </p:nvSpPr>
        <p:spPr/>
        <p:txBody>
          <a:bodyPr/>
          <a:lstStyle/>
          <a:p>
            <a:fld id="{83F9BA44-83C1-4740-8FE6-000C52AAC4E2}" type="slidenum">
              <a:rPr kumimoji="1" lang="ja-JP" altLang="en-US" smtClean="0"/>
              <a:t>3</a:t>
            </a:fld>
            <a:endParaRPr kumimoji="1" lang="ja-JP" altLang="en-US"/>
          </a:p>
        </p:txBody>
      </p:sp>
    </p:spTree>
    <p:extLst>
      <p:ext uri="{BB962C8B-B14F-4D97-AF65-F5344CB8AC3E}">
        <p14:creationId xmlns:p14="http://schemas.microsoft.com/office/powerpoint/2010/main" val="1765223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latin typeface="Calibri"/>
                <a:ea typeface="游ゴシック"/>
                <a:cs typeface="Calibri"/>
              </a:rPr>
              <a:t>From now I'll explain the problem about food.</a:t>
            </a:r>
          </a:p>
          <a:p>
            <a:r>
              <a:rPr lang="en-US" altLang="ja-JP">
                <a:latin typeface="Calibri"/>
                <a:ea typeface="游ゴシック"/>
                <a:cs typeface="Calibri"/>
              </a:rPr>
              <a:t>Left figure is </a:t>
            </a:r>
            <a:r>
              <a:rPr lang="en-US" altLang="ja-JP" err="1">
                <a:latin typeface="Calibri"/>
                <a:ea typeface="游ゴシック"/>
                <a:cs typeface="Calibri"/>
              </a:rPr>
              <a:t>rakuten</a:t>
            </a:r>
            <a:r>
              <a:rPr lang="en-US" altLang="ja-JP">
                <a:latin typeface="Calibri"/>
                <a:ea typeface="游ゴシック"/>
                <a:cs typeface="Calibri"/>
              </a:rPr>
              <a:t> recipe's dish.</a:t>
            </a:r>
          </a:p>
          <a:p>
            <a:r>
              <a:rPr lang="en-US" altLang="ja-JP">
                <a:latin typeface="Calibri"/>
                <a:ea typeface="游ゴシック"/>
                <a:cs typeface="Calibri"/>
              </a:rPr>
              <a:t>This has some ingredients decided by recipe user to make the dish.</a:t>
            </a:r>
          </a:p>
          <a:p>
            <a:r>
              <a:rPr lang="en-US" altLang="ja-JP">
                <a:latin typeface="Calibri"/>
                <a:ea typeface="游ゴシック"/>
                <a:cs typeface="Calibri"/>
              </a:rPr>
              <a:t>In this case shirataki pasta.</a:t>
            </a:r>
          </a:p>
          <a:p>
            <a:endParaRPr lang="en-US" altLang="ja-JP">
              <a:latin typeface="Calibri"/>
              <a:ea typeface="游ゴシック"/>
              <a:cs typeface="Calibri"/>
            </a:endParaRPr>
          </a:p>
          <a:p>
            <a:r>
              <a:rPr lang="en-US" altLang="ja-JP">
                <a:latin typeface="Calibri"/>
                <a:ea typeface="游ゴシック"/>
                <a:cs typeface="Calibri"/>
              </a:rPr>
              <a:t>Current system, user cannot buy directly from this site even so user want these ingredients.</a:t>
            </a:r>
          </a:p>
          <a:p>
            <a:r>
              <a:rPr lang="en-US" altLang="ja-JP">
                <a:latin typeface="Calibri"/>
                <a:ea typeface="游ゴシック"/>
                <a:cs typeface="Calibri"/>
              </a:rPr>
              <a:t>Because of that, there are some problems</a:t>
            </a:r>
          </a:p>
          <a:p>
            <a:r>
              <a:rPr lang="en-US" altLang="ja-JP">
                <a:latin typeface="Calibri"/>
                <a:ea typeface="游ゴシック"/>
                <a:cs typeface="Calibri"/>
              </a:rPr>
              <a:t>about user, "traveling some sites..." and "forget to buy"</a:t>
            </a:r>
          </a:p>
          <a:p>
            <a:r>
              <a:rPr lang="en-US"/>
              <a:t>This is the causes that take time to purchase.</a:t>
            </a:r>
            <a:endParaRPr lang="en-US">
              <a:ea typeface="游ゴシック"/>
            </a:endParaRPr>
          </a:p>
          <a:p>
            <a:r>
              <a:rPr lang="en-US" altLang="ja-JP">
                <a:latin typeface="Calibri"/>
                <a:ea typeface="游ゴシック"/>
                <a:cs typeface="Calibri"/>
              </a:rPr>
              <a:t>and about rakuten "it is ..." this is lost opportunity to increase income.</a:t>
            </a:r>
          </a:p>
        </p:txBody>
      </p:sp>
      <p:sp>
        <p:nvSpPr>
          <p:cNvPr id="4" name="スライド番号プレースホルダー 3"/>
          <p:cNvSpPr>
            <a:spLocks noGrp="1"/>
          </p:cNvSpPr>
          <p:nvPr>
            <p:ph type="sldNum" sz="quarter" idx="5"/>
          </p:nvPr>
        </p:nvSpPr>
        <p:spPr/>
        <p:txBody>
          <a:bodyPr/>
          <a:lstStyle/>
          <a:p>
            <a:fld id="{83F9BA44-83C1-4740-8FE6-000C52AAC4E2}" type="slidenum">
              <a:rPr kumimoji="1" lang="ja-JP" altLang="en-US" smtClean="0"/>
              <a:t>4</a:t>
            </a:fld>
            <a:endParaRPr kumimoji="1" lang="ja-JP" altLang="en-US"/>
          </a:p>
        </p:txBody>
      </p:sp>
    </p:spTree>
    <p:extLst>
      <p:ext uri="{BB962C8B-B14F-4D97-AF65-F5344CB8AC3E}">
        <p14:creationId xmlns:p14="http://schemas.microsoft.com/office/powerpoint/2010/main" val="2020859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So our challenge is to make a connection between recipe and rakuten ichiba.</a:t>
            </a:r>
          </a:p>
          <a:p>
            <a:endParaRPr lang="ja-JP" altLang="en-US">
              <a:latin typeface="Calibri"/>
              <a:ea typeface="游ゴシック"/>
              <a:cs typeface="Calibri"/>
            </a:endParaRPr>
          </a:p>
          <a:p>
            <a:r>
              <a:rPr lang="ja-JP">
                <a:ea typeface="游ゴシック"/>
              </a:rPr>
              <a:t>As a result, the problem mentioned before</a:t>
            </a:r>
            <a:r>
              <a:rPr lang="ja-JP" altLang="en-US">
                <a:ea typeface="游ゴシック"/>
              </a:rPr>
              <a:t> </a:t>
            </a:r>
            <a:r>
              <a:rPr lang="ja-JP">
                <a:ea typeface="游ゴシック"/>
              </a:rPr>
              <a:t>is solved and </a:t>
            </a:r>
            <a:r>
              <a:rPr lang="en-US" altLang="ja-JP" dirty="0">
                <a:ea typeface="游ゴシック"/>
              </a:rPr>
              <a:t>we</a:t>
            </a:r>
            <a:r>
              <a:rPr lang="ja-JP">
                <a:ea typeface="游ゴシック"/>
              </a:rPr>
              <a:t> </a:t>
            </a:r>
            <a:r>
              <a:rPr lang="en-US" altLang="ja-JP" dirty="0">
                <a:ea typeface="游ゴシック"/>
              </a:rPr>
              <a:t>can</a:t>
            </a:r>
            <a:r>
              <a:rPr lang="ja-JP">
                <a:ea typeface="游ゴシック"/>
              </a:rPr>
              <a:t> </a:t>
            </a:r>
            <a:r>
              <a:rPr lang="en-US" altLang="ja-JP" dirty="0">
                <a:ea typeface="游ゴシック"/>
              </a:rPr>
              <a:t>solve the overall theme.</a:t>
            </a:r>
          </a:p>
          <a:p>
            <a:r>
              <a:rPr lang="ja-JP" altLang="en-US">
                <a:latin typeface="Calibri"/>
                <a:ea typeface="游ゴシック"/>
                <a:cs typeface="Calibri"/>
              </a:rPr>
              <a:t>Moreover we are going to show speed test result from viewing site to buy all ingredients</a:t>
            </a:r>
          </a:p>
          <a:p>
            <a:endParaRPr lang="ja-JP" altLang="en-US">
              <a:latin typeface="Calibri"/>
              <a:ea typeface="游ゴシック"/>
              <a:cs typeface="Calibri"/>
            </a:endParaRPr>
          </a:p>
          <a:p>
            <a:r>
              <a:rPr lang="ja-JP" altLang="en-US">
                <a:latin typeface="Calibri"/>
                <a:ea typeface="游ゴシック"/>
                <a:cs typeface="Calibri"/>
              </a:rPr>
              <a:t>Next is comaparison between conventional and our system.</a:t>
            </a:r>
          </a:p>
        </p:txBody>
      </p:sp>
      <p:sp>
        <p:nvSpPr>
          <p:cNvPr id="4" name="スライド番号プレースホルダー 3"/>
          <p:cNvSpPr>
            <a:spLocks noGrp="1"/>
          </p:cNvSpPr>
          <p:nvPr>
            <p:ph type="sldNum" sz="quarter" idx="5"/>
          </p:nvPr>
        </p:nvSpPr>
        <p:spPr/>
        <p:txBody>
          <a:bodyPr/>
          <a:lstStyle/>
          <a:p>
            <a:fld id="{83F9BA44-83C1-4740-8FE6-000C52AAC4E2}" type="slidenum">
              <a:rPr kumimoji="1" lang="ja-JP" altLang="en-US" smtClean="0"/>
              <a:t>5</a:t>
            </a:fld>
            <a:endParaRPr kumimoji="1" lang="ja-JP" altLang="en-US"/>
          </a:p>
        </p:txBody>
      </p:sp>
    </p:spTree>
    <p:extLst>
      <p:ext uri="{BB962C8B-B14F-4D97-AF65-F5344CB8AC3E}">
        <p14:creationId xmlns:p14="http://schemas.microsoft.com/office/powerpoint/2010/main" val="3571860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従来の楽天レシピと楽天市場を使用して食材を購入する場合、まず作りたい料理から必要食材を考え、食材の数だけ検索を行う必要あり</a:t>
            </a:r>
            <a:endParaRPr kumimoji="1" lang="en-US" altLang="ja-JP" dirty="0"/>
          </a:p>
          <a:p>
            <a:r>
              <a:rPr kumimoji="1" lang="en-US" altLang="ja-JP" dirty="0"/>
              <a:t>If a user has a dish he wants to make and wants to buy ingredients,</a:t>
            </a:r>
            <a:r>
              <a:rPr kumimoji="1" lang="ja-JP" altLang="en-US"/>
              <a:t> </a:t>
            </a:r>
            <a:r>
              <a:rPr kumimoji="1" lang="en-US" altLang="ja-JP" dirty="0"/>
              <a:t>user has to list the necessary ingredients from the dishes he wants to make.</a:t>
            </a:r>
          </a:p>
          <a:p>
            <a:r>
              <a:rPr kumimoji="1" lang="en-US" altLang="ja-JP" dirty="0"/>
              <a:t>If he wants to make a curry, he will need meat, potato, and so on.</a:t>
            </a:r>
          </a:p>
          <a:p>
            <a:r>
              <a:rPr kumimoji="1" lang="en" altLang="ja-JP" dirty="0"/>
              <a:t>Then, he has to search ingredient several times. Search for meat and put it in the cart, search for potato, put it in the cart… like this</a:t>
            </a:r>
          </a:p>
          <a:p>
            <a:r>
              <a:rPr kumimoji="1" lang="en" altLang="ja-JP" dirty="0"/>
              <a:t>After that much process, he can purchase ingredients.</a:t>
            </a:r>
            <a:br>
              <a:rPr lang="en" altLang="ja-JP" dirty="0"/>
            </a:br>
            <a:r>
              <a:rPr kumimoji="1" lang="en" altLang="ja-JP" sz="1200" b="0" i="0" kern="1200" dirty="0">
                <a:solidFill>
                  <a:schemeClr val="tx1"/>
                </a:solidFill>
                <a:effectLst/>
                <a:latin typeface="+mn-lt"/>
                <a:ea typeface="+mn-ea"/>
                <a:cs typeface="+mn-cs"/>
              </a:rPr>
              <a:t>It takes time if there are many necessary ingredients.</a:t>
            </a:r>
            <a:endParaRPr kumimoji="1" lang="ja-JP" altLang="en-US"/>
          </a:p>
        </p:txBody>
      </p:sp>
      <p:sp>
        <p:nvSpPr>
          <p:cNvPr id="4" name="スライド番号プレースホルダー 3"/>
          <p:cNvSpPr>
            <a:spLocks noGrp="1"/>
          </p:cNvSpPr>
          <p:nvPr>
            <p:ph type="sldNum" sz="quarter" idx="5"/>
          </p:nvPr>
        </p:nvSpPr>
        <p:spPr/>
        <p:txBody>
          <a:bodyPr/>
          <a:lstStyle/>
          <a:p>
            <a:fld id="{83F9BA44-83C1-4740-8FE6-000C52AAC4E2}" type="slidenum">
              <a:rPr kumimoji="1" lang="ja-JP" altLang="en-US" smtClean="0"/>
              <a:t>6</a:t>
            </a:fld>
            <a:endParaRPr kumimoji="1" lang="ja-JP" altLang="en-US"/>
          </a:p>
        </p:txBody>
      </p:sp>
    </p:spTree>
    <p:extLst>
      <p:ext uri="{BB962C8B-B14F-4D97-AF65-F5344CB8AC3E}">
        <p14:creationId xmlns:p14="http://schemas.microsoft.com/office/powerpoint/2010/main" val="3922205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一方で私たちのシステムを使用した場合、料理から食材がリストアップされるので検索する必要無し</a:t>
            </a:r>
            <a:endParaRPr kumimoji="1" lang="en-US" altLang="ja-JP" dirty="0"/>
          </a:p>
          <a:p>
            <a:r>
              <a:rPr kumimoji="1" lang="en" altLang="ja-JP" dirty="0"/>
              <a:t>On the other hand, when using our system, Just input the dish name, our website lists necessary ingredients. So there is no need to search several times. and we can buy merchandise directly from our website.</a:t>
            </a:r>
          </a:p>
          <a:p>
            <a:r>
              <a:rPr kumimoji="1" lang="en" altLang="ja-JP" dirty="0"/>
              <a:t>It means we can skip the phase of “thinking about ingredients from the name of the dish user wants to make”.</a:t>
            </a:r>
          </a:p>
          <a:p>
            <a:r>
              <a:rPr kumimoji="1" lang="en" altLang="ja-JP" dirty="0"/>
              <a:t>It is useful for reducing time to find products </a:t>
            </a:r>
            <a:endParaRPr kumimoji="1" lang="ja-JP" altLang="en-US"/>
          </a:p>
        </p:txBody>
      </p:sp>
      <p:sp>
        <p:nvSpPr>
          <p:cNvPr id="4" name="スライド番号プレースホルダー 3"/>
          <p:cNvSpPr>
            <a:spLocks noGrp="1"/>
          </p:cNvSpPr>
          <p:nvPr>
            <p:ph type="sldNum" sz="quarter" idx="5"/>
          </p:nvPr>
        </p:nvSpPr>
        <p:spPr/>
        <p:txBody>
          <a:bodyPr/>
          <a:lstStyle/>
          <a:p>
            <a:fld id="{83F9BA44-83C1-4740-8FE6-000C52AAC4E2}" type="slidenum">
              <a:rPr kumimoji="1" lang="ja-JP" altLang="en-US" smtClean="0"/>
              <a:t>7</a:t>
            </a:fld>
            <a:endParaRPr kumimoji="1" lang="ja-JP" altLang="en-US"/>
          </a:p>
        </p:txBody>
      </p:sp>
    </p:spTree>
    <p:extLst>
      <p:ext uri="{BB962C8B-B14F-4D97-AF65-F5344CB8AC3E}">
        <p14:creationId xmlns:p14="http://schemas.microsoft.com/office/powerpoint/2010/main" val="3879268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 altLang="ja-JP" dirty="0"/>
              <a:t>Next, I am going to explain about the two main functions of our system. The user can choose as an input, name of dish or URL of Rakuten recipe.</a:t>
            </a:r>
          </a:p>
          <a:p>
            <a:r>
              <a:rPr kumimoji="1" lang="en" altLang="ja-JP" dirty="0"/>
              <a:t>In case of being inputted URL of Rakuten recipe, our system get ingredients using scraping from </a:t>
            </a:r>
            <a:r>
              <a:rPr kumimoji="1" lang="en" altLang="ja-JP" dirty="0" err="1"/>
              <a:t>rakuten</a:t>
            </a:r>
            <a:r>
              <a:rPr kumimoji="1" lang="en" altLang="ja-JP" dirty="0"/>
              <a:t> recipe page. Then, using the information of ingredients, API provides a corresponded merchandise information.</a:t>
            </a:r>
          </a:p>
          <a:p>
            <a:r>
              <a:rPr kumimoji="1" lang="en" altLang="ja-JP" dirty="0"/>
              <a:t>By guiding from Rakuten recipe to Rakuten </a:t>
            </a:r>
            <a:r>
              <a:rPr kumimoji="1" lang="en" altLang="ja-JP" dirty="0" err="1"/>
              <a:t>Ichiba</a:t>
            </a:r>
            <a:r>
              <a:rPr kumimoji="1" lang="en" altLang="ja-JP" dirty="0"/>
              <a:t>, Rakuten will have more chance to be bought.</a:t>
            </a:r>
          </a:p>
          <a:p>
            <a:r>
              <a:rPr kumimoji="1" lang="ja-JP" altLang="en-US"/>
              <a:t>次に、私たちのシステムの主要機能二つについて説明します。ユーザは楽天レシピの</a:t>
            </a:r>
            <a:r>
              <a:rPr kumimoji="1" lang="en-US" altLang="ja-JP" dirty="0"/>
              <a:t>URL</a:t>
            </a:r>
            <a:r>
              <a:rPr kumimoji="1" lang="ja-JP" altLang="en-US"/>
              <a:t>または料理名を選択して入力することができます。</a:t>
            </a:r>
            <a:endParaRPr kumimoji="1" lang="en-US" altLang="ja-JP" dirty="0"/>
          </a:p>
          <a:p>
            <a:r>
              <a:rPr kumimoji="1" lang="ja-JP" altLang="en-US"/>
              <a:t>楽天レシピから直接楽天市場へ誘導しているので、競合サイトで買い物を行われる可能性が減少</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83F9BA44-83C1-4740-8FE6-000C52AAC4E2}" type="slidenum">
              <a:rPr kumimoji="1" lang="ja-JP" altLang="en-US" smtClean="0"/>
              <a:t>8</a:t>
            </a:fld>
            <a:endParaRPr kumimoji="1" lang="ja-JP" altLang="en-US"/>
          </a:p>
        </p:txBody>
      </p:sp>
    </p:spTree>
    <p:extLst>
      <p:ext uri="{BB962C8B-B14F-4D97-AF65-F5344CB8AC3E}">
        <p14:creationId xmlns:p14="http://schemas.microsoft.com/office/powerpoint/2010/main" val="2828846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 altLang="ja-JP" dirty="0"/>
              <a:t>When a dish name is inputted, our system bring list of ingredients for the dish from database. Then,</a:t>
            </a:r>
            <a:r>
              <a:rPr kumimoji="1" lang="ja-JP" altLang="en-US"/>
              <a:t> </a:t>
            </a:r>
            <a:r>
              <a:rPr kumimoji="1" lang="en-US" altLang="ja-JP" dirty="0"/>
              <a:t>same as function1</a:t>
            </a:r>
            <a:r>
              <a:rPr kumimoji="1" lang="en" altLang="ja-JP" dirty="0"/>
              <a:t>, API provides a corresponded merchandise information.</a:t>
            </a:r>
          </a:p>
          <a:p>
            <a:r>
              <a:rPr kumimoji="1" lang="en" altLang="ja-JP" dirty="0"/>
              <a:t>This system is just prototype, the database has only </a:t>
            </a:r>
            <a:r>
              <a:rPr kumimoji="1" lang="en" altLang="ja-JP" dirty="0" err="1"/>
              <a:t>imformation</a:t>
            </a:r>
            <a:r>
              <a:rPr kumimoji="1" lang="en" altLang="ja-JP" dirty="0"/>
              <a:t> of two dishes and four ingredients.</a:t>
            </a:r>
          </a:p>
          <a:p>
            <a:r>
              <a:rPr kumimoji="1" lang="en" altLang="ja-JP" dirty="0"/>
              <a:t>To use practical, we have to prepare many kinds of information of dishes and ingredients.</a:t>
            </a:r>
          </a:p>
          <a:p>
            <a:r>
              <a:rPr kumimoji="1" lang="ja-JP" altLang="en-US"/>
              <a:t>今回のシステムはプロトタイプなので、データベースには料理２種、食材４種のデータしか入っていません。</a:t>
            </a:r>
          </a:p>
        </p:txBody>
      </p:sp>
      <p:sp>
        <p:nvSpPr>
          <p:cNvPr id="4" name="スライド番号プレースホルダー 3"/>
          <p:cNvSpPr>
            <a:spLocks noGrp="1"/>
          </p:cNvSpPr>
          <p:nvPr>
            <p:ph type="sldNum" sz="quarter" idx="5"/>
          </p:nvPr>
        </p:nvSpPr>
        <p:spPr/>
        <p:txBody>
          <a:bodyPr/>
          <a:lstStyle/>
          <a:p>
            <a:fld id="{83F9BA44-83C1-4740-8FE6-000C52AAC4E2}" type="slidenum">
              <a:rPr kumimoji="1" lang="ja-JP" altLang="en-US" smtClean="0"/>
              <a:t>9</a:t>
            </a:fld>
            <a:endParaRPr kumimoji="1" lang="ja-JP" altLang="en-US"/>
          </a:p>
        </p:txBody>
      </p:sp>
    </p:spTree>
    <p:extLst>
      <p:ext uri="{BB962C8B-B14F-4D97-AF65-F5344CB8AC3E}">
        <p14:creationId xmlns:p14="http://schemas.microsoft.com/office/powerpoint/2010/main" val="39786800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11024" y="253128"/>
            <a:ext cx="7543800" cy="3566160"/>
          </a:xfrm>
        </p:spPr>
        <p:txBody>
          <a:bodyPr anchor="b">
            <a:normAutofit/>
          </a:bodyPr>
          <a:lstStyle>
            <a:lvl1pPr algn="l">
              <a:lnSpc>
                <a:spcPct val="85000"/>
              </a:lnSpc>
              <a:defRPr sz="8000" spc="-50" baseline="0">
                <a:solidFill>
                  <a:schemeClr val="tx1">
                    <a:lumMod val="85000"/>
                    <a:lumOff val="15000"/>
                  </a:schemeClr>
                </a:solidFill>
                <a:latin typeface="メイリオ" panose="020B0604030504040204" pitchFamily="50" charset="-128"/>
                <a:ea typeface="メイリオ" panose="020B0604030504040204" pitchFamily="50" charset="-128"/>
              </a:defRPr>
            </a:lvl1pPr>
          </a:lstStyle>
          <a:p>
            <a:r>
              <a:rPr lang="ja-JP" altLang="en-US"/>
              <a:t>マスター タイトルの書式設定</a:t>
            </a:r>
            <a:endParaRPr lang="en-US"/>
          </a:p>
        </p:txBody>
      </p:sp>
      <p:sp>
        <p:nvSpPr>
          <p:cNvPr id="3" name="Subtitle 2"/>
          <p:cNvSpPr>
            <a:spLocks noGrp="1"/>
          </p:cNvSpPr>
          <p:nvPr>
            <p:ph type="subTitle" idx="1"/>
          </p:nvPr>
        </p:nvSpPr>
        <p:spPr>
          <a:xfrm>
            <a:off x="879604" y="3944875"/>
            <a:ext cx="7515773" cy="1845606"/>
          </a:xfrm>
        </p:spPr>
        <p:txBody>
          <a:bodyPr lIns="91440" rIns="91440">
            <a:normAutofit/>
          </a:bodyPr>
          <a:lstStyle>
            <a:lvl1pPr marL="0" indent="0" algn="l">
              <a:buNone/>
              <a:defRPr sz="2400" cap="all" spc="200" baseline="0">
                <a:solidFill>
                  <a:schemeClr val="tx1"/>
                </a:solidFill>
                <a:latin typeface="メイリオ" panose="020B0604030504040204" pitchFamily="50" charset="-128"/>
                <a:ea typeface="メイリオ" panose="020B0604030504040204" pitchFamily="50" charset="-128"/>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a:p>
        </p:txBody>
      </p:sp>
      <p:cxnSp>
        <p:nvCxnSpPr>
          <p:cNvPr id="9" name="Straight Connector 8"/>
          <p:cNvCxnSpPr/>
          <p:nvPr/>
        </p:nvCxnSpPr>
        <p:spPr>
          <a:xfrm>
            <a:off x="934171" y="3750276"/>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日付プレースホルダー 9">
            <a:extLst>
              <a:ext uri="{FF2B5EF4-FFF2-40B4-BE49-F238E27FC236}">
                <a16:creationId xmlns:a16="http://schemas.microsoft.com/office/drawing/2014/main" id="{6546B7BF-F82D-1847-B5CF-05B098656326}"/>
              </a:ext>
            </a:extLst>
          </p:cNvPr>
          <p:cNvSpPr>
            <a:spLocks noGrp="1"/>
          </p:cNvSpPr>
          <p:nvPr>
            <p:ph type="dt" sz="half" idx="10"/>
          </p:nvPr>
        </p:nvSpPr>
        <p:spPr/>
        <p:txBody>
          <a:bodyPr/>
          <a:lstStyle/>
          <a:p>
            <a:r>
              <a:rPr kumimoji="1" lang="en-US" altLang="ja-JP"/>
              <a:t>2019/9/13</a:t>
            </a:r>
            <a:endParaRPr kumimoji="1" lang="ja-JP" altLang="en-US"/>
          </a:p>
        </p:txBody>
      </p:sp>
      <p:sp>
        <p:nvSpPr>
          <p:cNvPr id="11" name="フッター プレースホルダー 10">
            <a:extLst>
              <a:ext uri="{FF2B5EF4-FFF2-40B4-BE49-F238E27FC236}">
                <a16:creationId xmlns:a16="http://schemas.microsoft.com/office/drawing/2014/main" id="{565694E8-D551-D443-92DD-8E4B36FEBB25}"/>
              </a:ext>
            </a:extLst>
          </p:cNvPr>
          <p:cNvSpPr>
            <a:spLocks noGrp="1"/>
          </p:cNvSpPr>
          <p:nvPr>
            <p:ph type="ftr" sz="quarter" idx="11"/>
          </p:nvPr>
        </p:nvSpPr>
        <p:spPr/>
        <p:txBody>
          <a:bodyPr/>
          <a:lstStyle/>
          <a:p>
            <a:r>
              <a:rPr kumimoji="1" lang="en-US" altLang="ja-JP"/>
              <a:t>ec_food</a:t>
            </a:r>
            <a:endParaRPr kumimoji="1" lang="ja-JP" altLang="en-US"/>
          </a:p>
        </p:txBody>
      </p:sp>
      <p:sp>
        <p:nvSpPr>
          <p:cNvPr id="12" name="スライド番号プレースホルダー 11">
            <a:extLst>
              <a:ext uri="{FF2B5EF4-FFF2-40B4-BE49-F238E27FC236}">
                <a16:creationId xmlns:a16="http://schemas.microsoft.com/office/drawing/2014/main" id="{743DC176-D704-D540-9F32-B78EAFE6B84B}"/>
              </a:ext>
            </a:extLst>
          </p:cNvPr>
          <p:cNvSpPr>
            <a:spLocks noGrp="1"/>
          </p:cNvSpPr>
          <p:nvPr>
            <p:ph type="sldNum" sz="quarter" idx="12"/>
          </p:nvPr>
        </p:nvSpPr>
        <p:spPr/>
        <p:txBody>
          <a:bodyPr/>
          <a:lstStyle/>
          <a:p>
            <a:fld id="{3A807DF2-2266-4F90-9D6E-C9B8AE5B2ED6}"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DA2B35E-C09F-0D43-8000-6AD6EE02F1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46430" y="6362098"/>
            <a:ext cx="462813" cy="462813"/>
          </a:xfrm>
          <a:prstGeom prst="rect">
            <a:avLst/>
          </a:prstGeom>
        </p:spPr>
      </p:pic>
      <p:pic>
        <p:nvPicPr>
          <p:cNvPr id="14" name="図 13">
            <a:extLst>
              <a:ext uri="{FF2B5EF4-FFF2-40B4-BE49-F238E27FC236}">
                <a16:creationId xmlns:a16="http://schemas.microsoft.com/office/drawing/2014/main" id="{9A621FAB-60F5-2F45-AFAC-2C3B63D293E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80528" y="6311678"/>
            <a:ext cx="522876" cy="522876"/>
          </a:xfrm>
          <a:prstGeom prst="rect">
            <a:avLst/>
          </a:prstGeom>
        </p:spPr>
      </p:pic>
    </p:spTree>
    <p:extLst>
      <p:ext uri="{BB962C8B-B14F-4D97-AF65-F5344CB8AC3E}">
        <p14:creationId xmlns:p14="http://schemas.microsoft.com/office/powerpoint/2010/main" val="188760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p:cNvSpPr/>
          <p:nvPr userDrawn="1"/>
        </p:nvSpPr>
        <p:spPr>
          <a:xfrm>
            <a:off x="0" y="0"/>
            <a:ext cx="9144000" cy="62230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187569" y="0"/>
            <a:ext cx="8827477" cy="622300"/>
          </a:xfrm>
          <a:ln>
            <a:noFill/>
          </a:ln>
        </p:spPr>
        <p:txBody>
          <a:bodyPr>
            <a:noAutofit/>
          </a:bodyPr>
          <a:lstStyle>
            <a:lvl1pPr>
              <a:defRPr sz="3600">
                <a:latin typeface="Times New Roman" panose="02020603050405020304" pitchFamily="18" charset="0"/>
                <a:cs typeface="Times New Roman" panose="02020603050405020304" pitchFamily="18" charset="0"/>
              </a:defRPr>
            </a:lvl1pPr>
          </a:lstStyle>
          <a:p>
            <a:r>
              <a:rPr lang="ja-JP" altLang="en-US"/>
              <a:t>マスター タイトルの書式設定</a:t>
            </a:r>
            <a:endParaRPr lang="en-US"/>
          </a:p>
        </p:txBody>
      </p:sp>
      <p:sp>
        <p:nvSpPr>
          <p:cNvPr id="3" name="Content Placeholder 2"/>
          <p:cNvSpPr>
            <a:spLocks noGrp="1"/>
          </p:cNvSpPr>
          <p:nvPr>
            <p:ph idx="1"/>
          </p:nvPr>
        </p:nvSpPr>
        <p:spPr>
          <a:xfrm>
            <a:off x="187569" y="622301"/>
            <a:ext cx="8827477" cy="5579208"/>
          </a:xfrm>
          <a:solidFill>
            <a:schemeClr val="bg1"/>
          </a:solidFill>
          <a:ln cmpd="sng">
            <a:noFill/>
          </a:ln>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r>
              <a:rPr kumimoji="1" lang="en-US" altLang="ja-JP"/>
              <a:t>2019/9/13</a:t>
            </a:r>
            <a:endParaRPr kumimoji="1" lang="ja-JP" altLang="en-US"/>
          </a:p>
        </p:txBody>
      </p:sp>
      <p:sp>
        <p:nvSpPr>
          <p:cNvPr id="5" name="Footer Placeholder 4"/>
          <p:cNvSpPr>
            <a:spLocks noGrp="1"/>
          </p:cNvSpPr>
          <p:nvPr>
            <p:ph type="ftr" sz="quarter" idx="11"/>
          </p:nvPr>
        </p:nvSpPr>
        <p:spPr/>
        <p:txBody>
          <a:bodyPr/>
          <a:lstStyle/>
          <a:p>
            <a:r>
              <a:rPr kumimoji="1" lang="en-US" altLang="ja-JP" err="1"/>
              <a:t>ec_food</a:t>
            </a:r>
            <a:endParaRPr kumimoji="1" lang="ja-JP" alt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3A807DF2-2266-4F90-9D6E-C9B8AE5B2ED6}" type="slidenum">
              <a:rPr kumimoji="1" lang="ja-JP" altLang="en-US" smtClean="0"/>
              <a:pPr/>
              <a:t>‹#›</a:t>
            </a:fld>
            <a:endParaRPr kumimoji="1" lang="ja-JP" altLang="en-US"/>
          </a:p>
        </p:txBody>
      </p:sp>
      <p:pic>
        <p:nvPicPr>
          <p:cNvPr id="9" name="図 8">
            <a:extLst>
              <a:ext uri="{FF2B5EF4-FFF2-40B4-BE49-F238E27FC236}">
                <a16:creationId xmlns:a16="http://schemas.microsoft.com/office/drawing/2014/main" id="{85FBA339-E921-7340-94EA-813E73E7F59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46430" y="6362098"/>
            <a:ext cx="462813" cy="462813"/>
          </a:xfrm>
          <a:prstGeom prst="rect">
            <a:avLst/>
          </a:prstGeom>
        </p:spPr>
      </p:pic>
      <p:pic>
        <p:nvPicPr>
          <p:cNvPr id="13" name="図 12">
            <a:extLst>
              <a:ext uri="{FF2B5EF4-FFF2-40B4-BE49-F238E27FC236}">
                <a16:creationId xmlns:a16="http://schemas.microsoft.com/office/drawing/2014/main" id="{6025123C-1B2E-C940-81E4-401D48CD0BA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80528" y="6311678"/>
            <a:ext cx="522876" cy="522876"/>
          </a:xfrm>
          <a:prstGeom prst="rect">
            <a:avLst/>
          </a:prstGeom>
        </p:spPr>
      </p:pic>
    </p:spTree>
    <p:extLst>
      <p:ext uri="{BB962C8B-B14F-4D97-AF65-F5344CB8AC3E}">
        <p14:creationId xmlns:p14="http://schemas.microsoft.com/office/powerpoint/2010/main" val="630843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5E77AF-7C0A-5E4C-A9FF-A12CC41064D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97C9741-D4B4-3441-8F3C-571E2E7D0305}"/>
              </a:ext>
            </a:extLst>
          </p:cNvPr>
          <p:cNvSpPr>
            <a:spLocks noGrp="1"/>
          </p:cNvSpPr>
          <p:nvPr>
            <p:ph type="dt" sz="half" idx="10"/>
          </p:nvPr>
        </p:nvSpPr>
        <p:spPr/>
        <p:txBody>
          <a:bodyPr/>
          <a:lstStyle/>
          <a:p>
            <a:r>
              <a:rPr kumimoji="1" lang="en-US" altLang="ja-JP"/>
              <a:t>2019/9/13</a:t>
            </a:r>
            <a:endParaRPr kumimoji="1" lang="ja-JP" altLang="en-US"/>
          </a:p>
        </p:txBody>
      </p:sp>
      <p:sp>
        <p:nvSpPr>
          <p:cNvPr id="4" name="フッター プレースホルダー 3">
            <a:extLst>
              <a:ext uri="{FF2B5EF4-FFF2-40B4-BE49-F238E27FC236}">
                <a16:creationId xmlns:a16="http://schemas.microsoft.com/office/drawing/2014/main" id="{AA32F669-BE00-2749-B088-68E0A6D96FC3}"/>
              </a:ext>
            </a:extLst>
          </p:cNvPr>
          <p:cNvSpPr>
            <a:spLocks noGrp="1"/>
          </p:cNvSpPr>
          <p:nvPr>
            <p:ph type="ftr" sz="quarter" idx="11"/>
          </p:nvPr>
        </p:nvSpPr>
        <p:spPr/>
        <p:txBody>
          <a:bodyPr/>
          <a:lstStyle/>
          <a:p>
            <a:r>
              <a:rPr kumimoji="1" lang="en-US" altLang="ja-JP"/>
              <a:t>ec_food</a:t>
            </a:r>
            <a:endParaRPr kumimoji="1" lang="ja-JP" altLang="en-US"/>
          </a:p>
        </p:txBody>
      </p:sp>
      <p:sp>
        <p:nvSpPr>
          <p:cNvPr id="5" name="スライド番号プレースホルダー 4">
            <a:extLst>
              <a:ext uri="{FF2B5EF4-FFF2-40B4-BE49-F238E27FC236}">
                <a16:creationId xmlns:a16="http://schemas.microsoft.com/office/drawing/2014/main" id="{D84F0897-732B-5241-86CC-32035387912D}"/>
              </a:ext>
            </a:extLst>
          </p:cNvPr>
          <p:cNvSpPr>
            <a:spLocks noGrp="1"/>
          </p:cNvSpPr>
          <p:nvPr>
            <p:ph type="sldNum" sz="quarter" idx="12"/>
          </p:nvPr>
        </p:nvSpPr>
        <p:spPr/>
        <p:txBody>
          <a:bodyPr/>
          <a:lstStyle/>
          <a:p>
            <a:fld id="{3A807DF2-2266-4F90-9D6E-C9B8AE5B2ED6}" type="slidenum">
              <a:rPr kumimoji="1" lang="ja-JP" altLang="en-US" smtClean="0"/>
              <a:pPr/>
              <a:t>‹#›</a:t>
            </a:fld>
            <a:endParaRPr kumimoji="1" lang="ja-JP" altLang="en-US"/>
          </a:p>
        </p:txBody>
      </p:sp>
      <p:pic>
        <p:nvPicPr>
          <p:cNvPr id="6" name="図 5">
            <a:extLst>
              <a:ext uri="{FF2B5EF4-FFF2-40B4-BE49-F238E27FC236}">
                <a16:creationId xmlns:a16="http://schemas.microsoft.com/office/drawing/2014/main" id="{34758125-B033-414F-8F3A-A2A6A50128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46430" y="6362098"/>
            <a:ext cx="462813" cy="462813"/>
          </a:xfrm>
          <a:prstGeom prst="rect">
            <a:avLst/>
          </a:prstGeom>
        </p:spPr>
      </p:pic>
      <p:pic>
        <p:nvPicPr>
          <p:cNvPr id="7" name="図 6">
            <a:extLst>
              <a:ext uri="{FF2B5EF4-FFF2-40B4-BE49-F238E27FC236}">
                <a16:creationId xmlns:a16="http://schemas.microsoft.com/office/drawing/2014/main" id="{0AF5D0B2-7A82-8844-9863-7DF2C756D9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80528" y="6311678"/>
            <a:ext cx="522876" cy="522876"/>
          </a:xfrm>
          <a:prstGeom prst="rect">
            <a:avLst/>
          </a:prstGeom>
        </p:spPr>
      </p:pic>
    </p:spTree>
    <p:extLst>
      <p:ext uri="{BB962C8B-B14F-4D97-AF65-F5344CB8AC3E}">
        <p14:creationId xmlns:p14="http://schemas.microsoft.com/office/powerpoint/2010/main" val="3157487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2019/9/13</a:t>
            </a:r>
            <a:endParaRPr kumimoji="1" lang="ja-JP" altLang="en-US"/>
          </a:p>
        </p:txBody>
      </p:sp>
      <p:sp>
        <p:nvSpPr>
          <p:cNvPr id="5" name="Footer Placeholder 4"/>
          <p:cNvSpPr>
            <a:spLocks noGrp="1"/>
          </p:cNvSpPr>
          <p:nvPr>
            <p:ph type="ftr" sz="quarter" idx="11"/>
          </p:nvPr>
        </p:nvSpPr>
        <p:spPr/>
        <p:txBody>
          <a:bodyPr/>
          <a:lstStyle/>
          <a:p>
            <a:r>
              <a:rPr kumimoji="1" lang="en-US" altLang="ja-JP" err="1"/>
              <a:t>ec_food</a:t>
            </a:r>
            <a:endParaRPr kumimoji="1" lang="ja-JP" altLang="en-US"/>
          </a:p>
        </p:txBody>
      </p:sp>
      <p:sp>
        <p:nvSpPr>
          <p:cNvPr id="6" name="Slide Number Placeholder 5"/>
          <p:cNvSpPr>
            <a:spLocks noGrp="1"/>
          </p:cNvSpPr>
          <p:nvPr>
            <p:ph type="sldNum" sz="quarter" idx="12"/>
          </p:nvPr>
        </p:nvSpPr>
        <p:spPr/>
        <p:txBody>
          <a:bodyPr/>
          <a:lstStyle/>
          <a:p>
            <a:fld id="{3A807DF2-2266-4F90-9D6E-C9B8AE5B2ED6}"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94CC9BAA-A521-194D-9B0D-5EFC3A4CD6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46430" y="6362098"/>
            <a:ext cx="462813" cy="462813"/>
          </a:xfrm>
          <a:prstGeom prst="rect">
            <a:avLst/>
          </a:prstGeom>
        </p:spPr>
      </p:pic>
      <p:pic>
        <p:nvPicPr>
          <p:cNvPr id="11" name="図 10">
            <a:extLst>
              <a:ext uri="{FF2B5EF4-FFF2-40B4-BE49-F238E27FC236}">
                <a16:creationId xmlns:a16="http://schemas.microsoft.com/office/drawing/2014/main" id="{55CDC29D-0471-D148-8BDC-A64D622AD78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80528" y="6311678"/>
            <a:ext cx="522876" cy="522876"/>
          </a:xfrm>
          <a:prstGeom prst="rect">
            <a:avLst/>
          </a:prstGeom>
        </p:spPr>
      </p:pic>
    </p:spTree>
    <p:extLst>
      <p:ext uri="{BB962C8B-B14F-4D97-AF65-F5344CB8AC3E}">
        <p14:creationId xmlns:p14="http://schemas.microsoft.com/office/powerpoint/2010/main" val="2900932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kumimoji="1" lang="en-US" altLang="ja-JP"/>
              <a:t>2019/9/13</a:t>
            </a:r>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kumimoji="1" lang="en-US" altLang="ja-JP"/>
              <a:t>ec_food</a:t>
            </a:r>
            <a:endParaRPr kumimoji="1" lang="ja-JP" altLang="en-US"/>
          </a:p>
        </p:txBody>
      </p:sp>
      <p:sp>
        <p:nvSpPr>
          <p:cNvPr id="9" name="Slide Number Placeholder 8"/>
          <p:cNvSpPr>
            <a:spLocks noGrp="1"/>
          </p:cNvSpPr>
          <p:nvPr>
            <p:ph type="sldNum" sz="quarter" idx="12"/>
          </p:nvPr>
        </p:nvSpPr>
        <p:spPr/>
        <p:txBody>
          <a:bodyPr/>
          <a:lstStyle/>
          <a:p>
            <a:fld id="{3A807DF2-2266-4F90-9D6E-C9B8AE5B2ED6}" type="slidenum">
              <a:rPr kumimoji="1" lang="ja-JP" altLang="en-US" smtClean="0"/>
              <a:t>‹#›</a:t>
            </a:fld>
            <a:endParaRPr kumimoji="1" lang="ja-JP" altLang="en-US"/>
          </a:p>
        </p:txBody>
      </p:sp>
      <p:pic>
        <p:nvPicPr>
          <p:cNvPr id="10" name="図 9">
            <a:extLst>
              <a:ext uri="{FF2B5EF4-FFF2-40B4-BE49-F238E27FC236}">
                <a16:creationId xmlns:a16="http://schemas.microsoft.com/office/drawing/2014/main" id="{966D99B1-1808-EC4A-B90A-D6BF5EFA97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46430" y="6362098"/>
            <a:ext cx="462813" cy="462813"/>
          </a:xfrm>
          <a:prstGeom prst="rect">
            <a:avLst/>
          </a:prstGeom>
        </p:spPr>
      </p:pic>
      <p:pic>
        <p:nvPicPr>
          <p:cNvPr id="11" name="図 10">
            <a:extLst>
              <a:ext uri="{FF2B5EF4-FFF2-40B4-BE49-F238E27FC236}">
                <a16:creationId xmlns:a16="http://schemas.microsoft.com/office/drawing/2014/main" id="{DDCB30AA-B331-7949-8E65-DD30BE8ED08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80528" y="6311678"/>
            <a:ext cx="522876" cy="522876"/>
          </a:xfrm>
          <a:prstGeom prst="rect">
            <a:avLst/>
          </a:prstGeom>
        </p:spPr>
      </p:pic>
    </p:spTree>
    <p:extLst>
      <p:ext uri="{BB962C8B-B14F-4D97-AF65-F5344CB8AC3E}">
        <p14:creationId xmlns:p14="http://schemas.microsoft.com/office/powerpoint/2010/main" val="454382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a:ln>
            <a:solidFill>
              <a:schemeClr val="bg1"/>
            </a:solidFill>
          </a:ln>
        </p:spPr>
        <p:txBody>
          <a:bodyPr vert="horz" lIns="91440" tIns="45720" rIns="91440" bIns="45720" rtlCol="0" anchor="b">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1600">
                <a:solidFill>
                  <a:srgbClr val="FFFFFF"/>
                </a:solidFill>
                <a:latin typeface="Times New Roman" panose="02020603050405020304" pitchFamily="18" charset="0"/>
                <a:cs typeface="Times New Roman" panose="02020603050405020304" pitchFamily="18" charset="0"/>
              </a:defRPr>
            </a:lvl1pPr>
          </a:lstStyle>
          <a:p>
            <a:r>
              <a:rPr kumimoji="1" lang="en-US" altLang="ja-JP"/>
              <a:t>2019/9/13</a:t>
            </a:r>
            <a:endParaRPr kumimoji="1" lang="ja-JP"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1600" cap="all" baseline="0">
                <a:solidFill>
                  <a:srgbClr val="FFFFFF"/>
                </a:solidFill>
                <a:latin typeface="Times New Roman" panose="02020603050405020304" pitchFamily="18" charset="0"/>
                <a:cs typeface="Times New Roman" panose="02020603050405020304" pitchFamily="18" charset="0"/>
              </a:defRPr>
            </a:lvl1pPr>
          </a:lstStyle>
          <a:p>
            <a:r>
              <a:rPr kumimoji="1" lang="en-US" altLang="ja-JP" err="1"/>
              <a:t>ec_food</a:t>
            </a:r>
            <a:endParaRPr kumimoji="1" lang="ja-JP" altLang="en-US"/>
          </a:p>
        </p:txBody>
      </p:sp>
      <p:sp>
        <p:nvSpPr>
          <p:cNvPr id="6" name="Slide Number Placeholder 5"/>
          <p:cNvSpPr>
            <a:spLocks noGrp="1"/>
          </p:cNvSpPr>
          <p:nvPr>
            <p:ph type="sldNum" sz="quarter" idx="4"/>
          </p:nvPr>
        </p:nvSpPr>
        <p:spPr>
          <a:xfrm>
            <a:off x="8047644" y="6459786"/>
            <a:ext cx="984019" cy="365125"/>
          </a:xfrm>
          <a:prstGeom prst="rect">
            <a:avLst/>
          </a:prstGeom>
        </p:spPr>
        <p:txBody>
          <a:bodyPr vert="horz" lIns="91440" tIns="45720" rIns="91440" bIns="45720" rtlCol="0" anchor="ctr"/>
          <a:lstStyle>
            <a:lvl1pPr algn="r">
              <a:defRPr sz="1600">
                <a:solidFill>
                  <a:srgbClr val="FFFFFF"/>
                </a:solidFill>
                <a:latin typeface="Times New Roman" panose="02020603050405020304" pitchFamily="18" charset="0"/>
                <a:ea typeface="メイリオ" panose="020B0604030504040204" pitchFamily="50" charset="-128"/>
                <a:cs typeface="Times New Roman" panose="02020603050405020304" pitchFamily="18" charset="0"/>
              </a:defRPr>
            </a:lvl1pPr>
          </a:lstStyle>
          <a:p>
            <a:fld id="{3A807DF2-2266-4F90-9D6E-C9B8AE5B2ED6}" type="slidenum">
              <a:rPr kumimoji="1" lang="ja-JP" altLang="en-US" smtClean="0"/>
              <a:pPr/>
              <a:t>‹#›</a:t>
            </a:fld>
            <a:endParaRPr kumimoji="1" lang="ja-JP" altLang="en-US"/>
          </a:p>
        </p:txBody>
      </p:sp>
      <p:cxnSp>
        <p:nvCxnSpPr>
          <p:cNvPr id="10" name="Straight Connector 9"/>
          <p:cNvCxnSpPr/>
          <p:nvPr/>
        </p:nvCxnSpPr>
        <p:spPr>
          <a:xfrm>
            <a:off x="895149" y="1737845"/>
            <a:ext cx="7475220" cy="0"/>
          </a:xfrm>
          <a:prstGeom prst="line">
            <a:avLst/>
          </a:prstGeom>
          <a:ln w="6350">
            <a:noFill/>
          </a:ln>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CEAD2517-1F99-A14A-8B08-C1D1784AC43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146430" y="6362098"/>
            <a:ext cx="462813" cy="462813"/>
          </a:xfrm>
          <a:prstGeom prst="rect">
            <a:avLst/>
          </a:prstGeom>
        </p:spPr>
      </p:pic>
      <p:pic>
        <p:nvPicPr>
          <p:cNvPr id="12" name="図 11">
            <a:extLst>
              <a:ext uri="{FF2B5EF4-FFF2-40B4-BE49-F238E27FC236}">
                <a16:creationId xmlns:a16="http://schemas.microsoft.com/office/drawing/2014/main" id="{F17D465A-194B-9F41-B373-9F0529DD9DC0}"/>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480528" y="6311678"/>
            <a:ext cx="522876" cy="522876"/>
          </a:xfrm>
          <a:prstGeom prst="rect">
            <a:avLst/>
          </a:prstGeom>
        </p:spPr>
      </p:pic>
    </p:spTree>
    <p:extLst>
      <p:ext uri="{BB962C8B-B14F-4D97-AF65-F5344CB8AC3E}">
        <p14:creationId xmlns:p14="http://schemas.microsoft.com/office/powerpoint/2010/main" val="122427884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4" r:id="rId3"/>
    <p:sldLayoutId id="2147483699" r:id="rId4"/>
    <p:sldLayoutId id="2147483703" r:id="rId5"/>
  </p:sldLayoutIdLst>
  <p:hf hdr="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Times New Roman" panose="02020603050405020304" pitchFamily="18" charset="0"/>
          <a:ea typeface="メイリオ" panose="020B0604030504040204" pitchFamily="50" charset="-128"/>
          <a:cs typeface="Times New Roman" panose="02020603050405020304" pitchFamily="18" charset="0"/>
        </a:defRPr>
      </a:lvl1pPr>
    </p:titleStyle>
    <p:bodyStyle>
      <a:lvl1pPr marL="342900" indent="-342900" algn="l" defTabSz="914400" rtl="0" eaLnBrk="1" latinLnBrk="0" hangingPunct="1">
        <a:lnSpc>
          <a:spcPct val="90000"/>
        </a:lnSpc>
        <a:spcBef>
          <a:spcPts val="1200"/>
        </a:spcBef>
        <a:spcAft>
          <a:spcPts val="200"/>
        </a:spcAft>
        <a:buClr>
          <a:schemeClr val="tx1"/>
        </a:buClr>
        <a:buSzPct val="100000"/>
        <a:buFont typeface="Arial" panose="020B0604020202020204" pitchFamily="34" charset="0"/>
        <a:buChar char="•"/>
        <a:defRPr kumimoji="1" sz="2000" kern="1200">
          <a:solidFill>
            <a:schemeClr val="tx1"/>
          </a:solidFill>
          <a:latin typeface="Times New Roman" panose="02020603050405020304" pitchFamily="18" charset="0"/>
          <a:ea typeface="メイリオ" panose="020B0604030504040204" pitchFamily="50" charset="-128"/>
          <a:cs typeface="Times New Roman" panose="02020603050405020304" pitchFamily="18" charset="0"/>
        </a:defRPr>
      </a:lvl1pPr>
      <a:lvl2pPr marL="486918" indent="-285750" algn="l" defTabSz="914400" rtl="0" eaLnBrk="1" latinLnBrk="0" hangingPunct="1">
        <a:lnSpc>
          <a:spcPct val="90000"/>
        </a:lnSpc>
        <a:spcBef>
          <a:spcPts val="200"/>
        </a:spcBef>
        <a:spcAft>
          <a:spcPts val="400"/>
        </a:spcAft>
        <a:buClr>
          <a:schemeClr val="tx1"/>
        </a:buClr>
        <a:buFont typeface="Arial" panose="020B0604020202020204" pitchFamily="34" charset="0"/>
        <a:buChar char="•"/>
        <a:defRPr kumimoji="1" sz="1800" kern="1200">
          <a:solidFill>
            <a:schemeClr val="tx1"/>
          </a:solidFill>
          <a:latin typeface="Times New Roman" panose="02020603050405020304" pitchFamily="18" charset="0"/>
          <a:ea typeface="メイリオ" panose="020B0604030504040204" pitchFamily="50" charset="-128"/>
          <a:cs typeface="Times New Roman" panose="02020603050405020304" pitchFamily="18" charset="0"/>
        </a:defRPr>
      </a:lvl2pPr>
      <a:lvl3pPr marL="669798" indent="-285750" algn="l" defTabSz="914400" rtl="0" eaLnBrk="1" latinLnBrk="0" hangingPunct="1">
        <a:lnSpc>
          <a:spcPct val="90000"/>
        </a:lnSpc>
        <a:spcBef>
          <a:spcPts val="200"/>
        </a:spcBef>
        <a:spcAft>
          <a:spcPts val="400"/>
        </a:spcAft>
        <a:buClr>
          <a:schemeClr val="tx1"/>
        </a:buClr>
        <a:buFont typeface="Arial" panose="020B0604020202020204" pitchFamily="34" charset="0"/>
        <a:buChar char="•"/>
        <a:defRPr kumimoji="1" sz="1400" kern="1200">
          <a:solidFill>
            <a:schemeClr val="tx1"/>
          </a:solidFill>
          <a:latin typeface="Times New Roman" panose="02020603050405020304" pitchFamily="18" charset="0"/>
          <a:ea typeface="メイリオ" panose="020B0604030504040204" pitchFamily="50" charset="-128"/>
          <a:cs typeface="Times New Roman" panose="02020603050405020304" pitchFamily="18" charset="0"/>
        </a:defRPr>
      </a:lvl3pPr>
      <a:lvl4pPr marL="852678" indent="-285750" algn="l" defTabSz="914400" rtl="0" eaLnBrk="1" latinLnBrk="0" hangingPunct="1">
        <a:lnSpc>
          <a:spcPct val="90000"/>
        </a:lnSpc>
        <a:spcBef>
          <a:spcPts val="200"/>
        </a:spcBef>
        <a:spcAft>
          <a:spcPts val="400"/>
        </a:spcAft>
        <a:buClr>
          <a:schemeClr val="tx1"/>
        </a:buClr>
        <a:buFont typeface="Arial" panose="020B0604020202020204" pitchFamily="34" charset="0"/>
        <a:buChar char="•"/>
        <a:defRPr kumimoji="1" sz="1400" kern="1200">
          <a:solidFill>
            <a:schemeClr val="tx1"/>
          </a:solidFill>
          <a:latin typeface="Times New Roman" panose="02020603050405020304" pitchFamily="18" charset="0"/>
          <a:ea typeface="メイリオ" panose="020B0604030504040204" pitchFamily="50" charset="-128"/>
          <a:cs typeface="Times New Roman" panose="02020603050405020304" pitchFamily="18" charset="0"/>
        </a:defRPr>
      </a:lvl4pPr>
      <a:lvl5pPr marL="1035558" indent="-285750" algn="l" defTabSz="914400" rtl="0" eaLnBrk="1" latinLnBrk="0" hangingPunct="1">
        <a:lnSpc>
          <a:spcPct val="90000"/>
        </a:lnSpc>
        <a:spcBef>
          <a:spcPts val="200"/>
        </a:spcBef>
        <a:spcAft>
          <a:spcPts val="400"/>
        </a:spcAft>
        <a:buClr>
          <a:schemeClr val="tx1"/>
        </a:buClr>
        <a:buFont typeface="Arial" panose="020B0604020202020204" pitchFamily="34" charset="0"/>
        <a:buChar char="•"/>
        <a:defRPr kumimoji="1" sz="1400" kern="1200">
          <a:solidFill>
            <a:schemeClr val="tx1"/>
          </a:solidFill>
          <a:latin typeface="Times New Roman" panose="02020603050405020304" pitchFamily="18" charset="0"/>
          <a:ea typeface="メイリオ" panose="020B0604030504040204" pitchFamily="50" charset="-128"/>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0.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21.jpe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005469" y="1910687"/>
            <a:ext cx="7543800" cy="1659687"/>
          </a:xfrm>
        </p:spPr>
        <p:txBody>
          <a:bodyPr>
            <a:noAutofit/>
          </a:bodyPr>
          <a:lstStyle/>
          <a:p>
            <a:pPr marL="0" indent="0" algn="ctr"/>
            <a:r>
              <a:rPr kumimoji="1" lang="en-US" altLang="ja-JP" sz="4400" dirty="0" err="1">
                <a:latin typeface="Times New Roman" panose="02020603050405020304" pitchFamily="18" charset="0"/>
                <a:cs typeface="Times New Roman" panose="02020603050405020304" pitchFamily="18" charset="0"/>
              </a:rPr>
              <a:t>EC_food</a:t>
            </a:r>
            <a:br>
              <a:rPr kumimoji="1" lang="en-US" altLang="ja-JP" sz="4400" dirty="0">
                <a:latin typeface="Times New Roman" panose="02020603050405020304" pitchFamily="18" charset="0"/>
                <a:cs typeface="Times New Roman" panose="02020603050405020304" pitchFamily="18" charset="0"/>
              </a:rPr>
            </a:br>
            <a:r>
              <a:rPr kumimoji="1" lang="en-US" altLang="ja-JP" sz="4400" dirty="0">
                <a:latin typeface="Times New Roman" panose="02020603050405020304" pitchFamily="18" charset="0"/>
                <a:cs typeface="Times New Roman" panose="02020603050405020304" pitchFamily="18" charset="0"/>
              </a:rPr>
              <a:t>presentation</a:t>
            </a:r>
            <a:endParaRPr kumimoji="1" lang="ja-JP" altLang="en-US" sz="4400">
              <a:latin typeface="Times New Roman" panose="02020603050405020304" pitchFamily="18" charset="0"/>
              <a:cs typeface="Times New Roman" panose="02020603050405020304" pitchFamily="18" charset="0"/>
            </a:endParaRPr>
          </a:p>
        </p:txBody>
      </p:sp>
      <p:sp>
        <p:nvSpPr>
          <p:cNvPr id="3" name="サブタイトル 2"/>
          <p:cNvSpPr>
            <a:spLocks noGrp="1"/>
          </p:cNvSpPr>
          <p:nvPr>
            <p:ph type="subTitle" idx="1"/>
          </p:nvPr>
        </p:nvSpPr>
        <p:spPr>
          <a:xfrm>
            <a:off x="1005469" y="4119884"/>
            <a:ext cx="7361291" cy="1955239"/>
          </a:xfrm>
        </p:spPr>
        <p:txBody>
          <a:bodyPr vert="horz" lIns="91440" tIns="45720" rIns="91440" bIns="45720" rtlCol="0" anchor="t">
            <a:noAutofit/>
          </a:bodyPr>
          <a:lstStyle/>
          <a:p>
            <a:pPr algn="ctr"/>
            <a:r>
              <a:rPr lang="ja-JP" altLang="en-US" cap="none">
                <a:latin typeface="Times New Roman" panose="02020603050405020304" pitchFamily="18" charset="0"/>
                <a:ea typeface="メイリオ"/>
              </a:rPr>
              <a:t>Naoki Ito</a:t>
            </a:r>
            <a:endParaRPr lang="ja-JP" altLang="en-US" cap="none">
              <a:latin typeface="Times New Roman" panose="02020603050405020304" pitchFamily="18" charset="0"/>
            </a:endParaRPr>
          </a:p>
          <a:p>
            <a:pPr algn="ctr"/>
            <a:r>
              <a:rPr lang="ja-JP" altLang="en-US" cap="none">
                <a:latin typeface="Times New Roman" panose="02020603050405020304" pitchFamily="18" charset="0"/>
                <a:ea typeface="メイリオ"/>
              </a:rPr>
              <a:t>Akira Sato</a:t>
            </a:r>
          </a:p>
          <a:p>
            <a:pPr algn="ctr"/>
            <a:r>
              <a:rPr lang="ja-JP" cap="none">
                <a:latin typeface="Times New Roman" panose="02020603050405020304" pitchFamily="18" charset="0"/>
                <a:ea typeface="メイリオ"/>
              </a:rPr>
              <a:t>Takashi Kawashima</a:t>
            </a:r>
            <a:endParaRPr lang="ja-JP">
              <a:latin typeface="Times New Roman" panose="02020603050405020304" pitchFamily="18" charset="0"/>
            </a:endParaRPr>
          </a:p>
          <a:p>
            <a:pPr algn="ctr"/>
            <a:r>
              <a:rPr lang="ja-JP" cap="none">
                <a:latin typeface="Times New Roman" panose="02020603050405020304" pitchFamily="18" charset="0"/>
                <a:ea typeface="メイリオ"/>
              </a:rPr>
              <a:t>S</a:t>
            </a:r>
            <a:r>
              <a:rPr lang="en-US" altLang="ja-JP" cap="none" dirty="0" err="1">
                <a:latin typeface="Times New Roman" panose="02020603050405020304" pitchFamily="18" charset="0"/>
                <a:ea typeface="メイリオ"/>
              </a:rPr>
              <a:t>hun</a:t>
            </a:r>
            <a:r>
              <a:rPr lang="ja-JP" cap="none">
                <a:latin typeface="Times New Roman" panose="02020603050405020304" pitchFamily="18" charset="0"/>
                <a:ea typeface="メイリオ"/>
              </a:rPr>
              <a:t> </a:t>
            </a:r>
            <a:r>
              <a:rPr lang="en-US" altLang="ja-JP" cap="none" dirty="0">
                <a:latin typeface="Times New Roman" panose="02020603050405020304" pitchFamily="18" charset="0"/>
                <a:ea typeface="メイリオ"/>
              </a:rPr>
              <a:t>Yamamoto</a:t>
            </a:r>
            <a:endParaRPr lang="ja-JP" altLang="en-US" cap="none">
              <a:latin typeface="Times New Roman" panose="02020603050405020304" pitchFamily="18" charset="0"/>
              <a:ea typeface="メイリオ"/>
            </a:endParaRPr>
          </a:p>
          <a:p>
            <a:pPr algn="ctr"/>
            <a:endParaRPr lang="ja-JP" altLang="en-US" cap="none">
              <a:latin typeface="Times New Roman"/>
              <a:ea typeface="メイリオ"/>
              <a:cs typeface="Times New Roman"/>
            </a:endParaRPr>
          </a:p>
        </p:txBody>
      </p:sp>
      <p:sp>
        <p:nvSpPr>
          <p:cNvPr id="4" name="スライド番号プレースホルダー 3"/>
          <p:cNvSpPr>
            <a:spLocks noGrp="1"/>
          </p:cNvSpPr>
          <p:nvPr>
            <p:ph type="sldNum" sz="quarter" idx="12"/>
          </p:nvPr>
        </p:nvSpPr>
        <p:spPr>
          <a:xfrm>
            <a:off x="8047644" y="6459786"/>
            <a:ext cx="984019" cy="365125"/>
          </a:xfrm>
        </p:spPr>
        <p:txBody>
          <a:bodyPr/>
          <a:lstStyle/>
          <a:p>
            <a:fld id="{3A807DF2-2266-4F90-9D6E-C9B8AE5B2ED6}" type="slidenum">
              <a:rPr kumimoji="1" lang="ja-JP" altLang="en-US" smtClean="0"/>
              <a:t>1</a:t>
            </a:fld>
            <a:endParaRPr kumimoji="1" lang="ja-JP" altLang="en-US"/>
          </a:p>
        </p:txBody>
      </p:sp>
      <p:sp>
        <p:nvSpPr>
          <p:cNvPr id="6" name="日付プレースホルダー 5">
            <a:extLst>
              <a:ext uri="{FF2B5EF4-FFF2-40B4-BE49-F238E27FC236}">
                <a16:creationId xmlns:a16="http://schemas.microsoft.com/office/drawing/2014/main" id="{0AEE8B58-AD2D-2343-8107-5C3930F0CF51}"/>
              </a:ext>
            </a:extLst>
          </p:cNvPr>
          <p:cNvSpPr>
            <a:spLocks noGrp="1"/>
          </p:cNvSpPr>
          <p:nvPr>
            <p:ph type="dt" sz="half" idx="10"/>
          </p:nvPr>
        </p:nvSpPr>
        <p:spPr/>
        <p:txBody>
          <a:bodyPr/>
          <a:lstStyle/>
          <a:p>
            <a:r>
              <a:rPr kumimoji="1" lang="en-US" altLang="ja-JP"/>
              <a:t>2019/9/13</a:t>
            </a:r>
            <a:endParaRPr kumimoji="1" lang="ja-JP" altLang="en-US"/>
          </a:p>
        </p:txBody>
      </p:sp>
      <p:sp>
        <p:nvSpPr>
          <p:cNvPr id="7" name="フッター プレースホルダー 6">
            <a:extLst>
              <a:ext uri="{FF2B5EF4-FFF2-40B4-BE49-F238E27FC236}">
                <a16:creationId xmlns:a16="http://schemas.microsoft.com/office/drawing/2014/main" id="{0AA28FF5-E10E-6240-AE67-51DAC6AF1531}"/>
              </a:ext>
            </a:extLst>
          </p:cNvPr>
          <p:cNvSpPr>
            <a:spLocks noGrp="1"/>
          </p:cNvSpPr>
          <p:nvPr>
            <p:ph type="ftr" sz="quarter" idx="11"/>
          </p:nvPr>
        </p:nvSpPr>
        <p:spPr/>
        <p:txBody>
          <a:bodyPr/>
          <a:lstStyle/>
          <a:p>
            <a:r>
              <a:rPr kumimoji="1" lang="en-US" altLang="ja-JP"/>
              <a:t>ec_food</a:t>
            </a:r>
            <a:endParaRPr kumimoji="1" lang="ja-JP" altLang="en-US"/>
          </a:p>
        </p:txBody>
      </p:sp>
    </p:spTree>
    <p:extLst>
      <p:ext uri="{BB962C8B-B14F-4D97-AF65-F5344CB8AC3E}">
        <p14:creationId xmlns:p14="http://schemas.microsoft.com/office/powerpoint/2010/main" val="2643310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90546D-AF48-C342-A37C-88464EB20ADA}"/>
              </a:ext>
            </a:extLst>
          </p:cNvPr>
          <p:cNvSpPr>
            <a:spLocks noGrp="1"/>
          </p:cNvSpPr>
          <p:nvPr>
            <p:ph type="title"/>
          </p:nvPr>
        </p:nvSpPr>
        <p:spPr/>
        <p:txBody>
          <a:bodyPr/>
          <a:lstStyle/>
          <a:p>
            <a:r>
              <a:rPr lang="ja-JP" altLang="en-US">
                <a:latin typeface="Times New Roman"/>
                <a:ea typeface="メイリオ"/>
                <a:cs typeface="Times New Roman"/>
              </a:rPr>
              <a:t>Demo</a:t>
            </a:r>
            <a:endParaRPr kumimoji="1" lang="ja-JP" altLang="en-US"/>
          </a:p>
        </p:txBody>
      </p:sp>
      <p:sp>
        <p:nvSpPr>
          <p:cNvPr id="4" name="日付プレースホルダー 3">
            <a:extLst>
              <a:ext uri="{FF2B5EF4-FFF2-40B4-BE49-F238E27FC236}">
                <a16:creationId xmlns:a16="http://schemas.microsoft.com/office/drawing/2014/main" id="{6B78972F-2BA0-4144-8B66-807F4153598D}"/>
              </a:ext>
            </a:extLst>
          </p:cNvPr>
          <p:cNvSpPr>
            <a:spLocks noGrp="1"/>
          </p:cNvSpPr>
          <p:nvPr>
            <p:ph type="dt" sz="half" idx="10"/>
          </p:nvPr>
        </p:nvSpPr>
        <p:spPr/>
        <p:txBody>
          <a:bodyPr/>
          <a:lstStyle/>
          <a:p>
            <a:r>
              <a:rPr kumimoji="1" lang="en-US" altLang="ja-JP"/>
              <a:t>2019/9/13</a:t>
            </a:r>
            <a:endParaRPr kumimoji="1" lang="ja-JP" altLang="en-US"/>
          </a:p>
        </p:txBody>
      </p:sp>
      <p:sp>
        <p:nvSpPr>
          <p:cNvPr id="5" name="フッター プレースホルダー 4">
            <a:extLst>
              <a:ext uri="{FF2B5EF4-FFF2-40B4-BE49-F238E27FC236}">
                <a16:creationId xmlns:a16="http://schemas.microsoft.com/office/drawing/2014/main" id="{4E5D8BEB-0982-CC4C-8307-FBC34BEAD2F5}"/>
              </a:ext>
            </a:extLst>
          </p:cNvPr>
          <p:cNvSpPr>
            <a:spLocks noGrp="1"/>
          </p:cNvSpPr>
          <p:nvPr>
            <p:ph type="ftr" sz="quarter" idx="11"/>
          </p:nvPr>
        </p:nvSpPr>
        <p:spPr/>
        <p:txBody>
          <a:bodyPr/>
          <a:lstStyle/>
          <a:p>
            <a:r>
              <a:rPr kumimoji="1" lang="en-US" altLang="ja-JP"/>
              <a:t>ec_food</a:t>
            </a:r>
            <a:endParaRPr kumimoji="1" lang="ja-JP" altLang="en-US"/>
          </a:p>
        </p:txBody>
      </p:sp>
      <p:sp>
        <p:nvSpPr>
          <p:cNvPr id="6" name="スライド番号プレースホルダー 5">
            <a:extLst>
              <a:ext uri="{FF2B5EF4-FFF2-40B4-BE49-F238E27FC236}">
                <a16:creationId xmlns:a16="http://schemas.microsoft.com/office/drawing/2014/main" id="{956B1EB4-0F48-8448-BB44-32481A6886D9}"/>
              </a:ext>
            </a:extLst>
          </p:cNvPr>
          <p:cNvSpPr>
            <a:spLocks noGrp="1"/>
          </p:cNvSpPr>
          <p:nvPr>
            <p:ph type="sldNum" sz="quarter" idx="12"/>
          </p:nvPr>
        </p:nvSpPr>
        <p:spPr/>
        <p:txBody>
          <a:bodyPr/>
          <a:lstStyle/>
          <a:p>
            <a:fld id="{3A807DF2-2266-4F90-9D6E-C9B8AE5B2ED6}" type="slidenum">
              <a:rPr kumimoji="1" lang="ja-JP" altLang="en-US" smtClean="0"/>
              <a:pPr/>
              <a:t>10</a:t>
            </a:fld>
            <a:endParaRPr kumimoji="1" lang="ja-JP" altLang="en-US"/>
          </a:p>
        </p:txBody>
      </p:sp>
      <p:sp>
        <p:nvSpPr>
          <p:cNvPr id="9" name="正方形/長方形 8">
            <a:extLst>
              <a:ext uri="{FF2B5EF4-FFF2-40B4-BE49-F238E27FC236}">
                <a16:creationId xmlns:a16="http://schemas.microsoft.com/office/drawing/2014/main" id="{AFB457D5-2EA2-3E47-ACFB-B886AAA35AB2}"/>
              </a:ext>
            </a:extLst>
          </p:cNvPr>
          <p:cNvSpPr/>
          <p:nvPr/>
        </p:nvSpPr>
        <p:spPr>
          <a:xfrm>
            <a:off x="0" y="2702256"/>
            <a:ext cx="9144000" cy="1351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latin typeface="Times New Roman" panose="02020603050405020304" pitchFamily="18" charset="0"/>
                <a:cs typeface="Times New Roman" panose="02020603050405020304" pitchFamily="18" charset="0"/>
              </a:rPr>
              <a:t>Let's have a demo!</a:t>
            </a:r>
            <a:endParaRPr kumimoji="1" lang="ja-JP" altLang="en-US" sz="4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6249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491C12-66D4-4D61-B014-BF723D66CC4D}"/>
              </a:ext>
            </a:extLst>
          </p:cNvPr>
          <p:cNvSpPr>
            <a:spLocks noGrp="1"/>
          </p:cNvSpPr>
          <p:nvPr>
            <p:ph type="title"/>
          </p:nvPr>
        </p:nvSpPr>
        <p:spPr/>
        <p:txBody>
          <a:bodyPr/>
          <a:lstStyle/>
          <a:p>
            <a:r>
              <a:rPr lang="ja-JP" altLang="en-US">
                <a:latin typeface="Times New Roman"/>
                <a:ea typeface="メイリオ"/>
                <a:cs typeface="Times New Roman"/>
              </a:rPr>
              <a:t>Experiment</a:t>
            </a:r>
            <a:endParaRPr lang="ja-JP" altLang="en-US"/>
          </a:p>
        </p:txBody>
      </p:sp>
      <p:sp>
        <p:nvSpPr>
          <p:cNvPr id="3" name="コンテンツ プレースホルダー 2">
            <a:extLst>
              <a:ext uri="{FF2B5EF4-FFF2-40B4-BE49-F238E27FC236}">
                <a16:creationId xmlns:a16="http://schemas.microsoft.com/office/drawing/2014/main" id="{F05212DA-3B93-441F-9245-016E73161F06}"/>
              </a:ext>
            </a:extLst>
          </p:cNvPr>
          <p:cNvSpPr>
            <a:spLocks noGrp="1"/>
          </p:cNvSpPr>
          <p:nvPr>
            <p:ph idx="1"/>
          </p:nvPr>
        </p:nvSpPr>
        <p:spPr/>
        <p:txBody>
          <a:bodyPr vert="horz" lIns="0" tIns="45720" rIns="0" bIns="45720" rtlCol="0" anchor="t">
            <a:normAutofit/>
          </a:bodyPr>
          <a:lstStyle/>
          <a:p>
            <a:pPr marL="0" indent="0">
              <a:buNone/>
            </a:pPr>
            <a:r>
              <a:rPr lang="ja-JP" altLang="en-US" sz="2400">
                <a:latin typeface="Times New Roman"/>
                <a:ea typeface="メイリオ"/>
                <a:cs typeface="Times New Roman"/>
              </a:rPr>
              <a:t>Setup</a:t>
            </a:r>
          </a:p>
          <a:p>
            <a:pPr marL="486410" lvl="1"/>
            <a:r>
              <a:rPr lang="ja-JP" altLang="en-US" sz="2000">
                <a:latin typeface="Times New Roman"/>
                <a:ea typeface="メイリオ"/>
                <a:cs typeface="Times New Roman"/>
              </a:rPr>
              <a:t>The time from open rakuten recipe(Shirataki pasta) to put all ingredients in cart</a:t>
            </a:r>
          </a:p>
          <a:p>
            <a:pPr marL="486410" lvl="1"/>
            <a:r>
              <a:rPr lang="ja-JP" altLang="en-US" sz="2000">
                <a:latin typeface="Times New Roman"/>
                <a:ea typeface="メイリオ"/>
                <a:cs typeface="Times New Roman"/>
              </a:rPr>
              <a:t>1</a:t>
            </a:r>
            <a:r>
              <a:rPr lang="en-US" altLang="ja-JP" sz="2000" dirty="0">
                <a:latin typeface="Times New Roman"/>
                <a:ea typeface="メイリオ"/>
                <a:cs typeface="Times New Roman"/>
              </a:rPr>
              <a:t>0</a:t>
            </a:r>
            <a:r>
              <a:rPr lang="ja-JP" altLang="en-US" sz="2000">
                <a:latin typeface="Times New Roman"/>
                <a:ea typeface="メイリオ"/>
                <a:cs typeface="Times New Roman"/>
              </a:rPr>
              <a:t> ingredients</a:t>
            </a:r>
          </a:p>
          <a:p>
            <a:pPr marL="669290" lvl="2"/>
            <a:r>
              <a:rPr lang="ja-JP" altLang="en-US" sz="1600">
                <a:latin typeface="Times New Roman"/>
                <a:ea typeface="メイリオ"/>
                <a:cs typeface="Times New Roman"/>
              </a:rPr>
              <a:t>"Shirataki noodles","Chicken breast","Salt","Pepper","Onion"</a:t>
            </a:r>
            <a:endParaRPr lang="ja-JP" altLang="en-US" sz="1600"/>
          </a:p>
          <a:p>
            <a:pPr marL="669290" lvl="2"/>
            <a:r>
              <a:rPr lang="ja-JP" altLang="en-US" sz="1600">
                <a:latin typeface="Times New Roman"/>
                <a:ea typeface="メイリオ"/>
                <a:cs typeface="Times New Roman"/>
              </a:rPr>
              <a:t>"Carrot","Green pepper","Oil","Minched garic" "Tomato ketchup"</a:t>
            </a:r>
            <a:endParaRPr lang="ja-JP" altLang="en-US" sz="1600"/>
          </a:p>
          <a:p>
            <a:pPr marL="669290" lvl="2"/>
            <a:endParaRPr lang="ja-JP" altLang="en-US" sz="1600"/>
          </a:p>
          <a:p>
            <a:endParaRPr lang="ja-JP" altLang="en-US"/>
          </a:p>
        </p:txBody>
      </p:sp>
      <p:sp>
        <p:nvSpPr>
          <p:cNvPr id="4" name="日付プレースホルダー 3">
            <a:extLst>
              <a:ext uri="{FF2B5EF4-FFF2-40B4-BE49-F238E27FC236}">
                <a16:creationId xmlns:a16="http://schemas.microsoft.com/office/drawing/2014/main" id="{25108D2A-A5B6-4865-B1E5-6D093E8EA329}"/>
              </a:ext>
            </a:extLst>
          </p:cNvPr>
          <p:cNvSpPr>
            <a:spLocks noGrp="1"/>
          </p:cNvSpPr>
          <p:nvPr>
            <p:ph type="dt" sz="half" idx="10"/>
          </p:nvPr>
        </p:nvSpPr>
        <p:spPr/>
        <p:txBody>
          <a:bodyPr/>
          <a:lstStyle/>
          <a:p>
            <a:r>
              <a:rPr kumimoji="1" lang="en-US" altLang="ja-JP"/>
              <a:t>2019/9/13</a:t>
            </a:r>
            <a:endParaRPr kumimoji="1" lang="ja-JP" altLang="en-US"/>
          </a:p>
        </p:txBody>
      </p:sp>
      <p:sp>
        <p:nvSpPr>
          <p:cNvPr id="5" name="フッター プレースホルダー 4">
            <a:extLst>
              <a:ext uri="{FF2B5EF4-FFF2-40B4-BE49-F238E27FC236}">
                <a16:creationId xmlns:a16="http://schemas.microsoft.com/office/drawing/2014/main" id="{02F14AD0-1D0B-4C67-88F1-AE480D5D6417}"/>
              </a:ext>
            </a:extLst>
          </p:cNvPr>
          <p:cNvSpPr>
            <a:spLocks noGrp="1"/>
          </p:cNvSpPr>
          <p:nvPr>
            <p:ph type="ftr" sz="quarter" idx="11"/>
          </p:nvPr>
        </p:nvSpPr>
        <p:spPr/>
        <p:txBody>
          <a:bodyPr/>
          <a:lstStyle/>
          <a:p>
            <a:r>
              <a:rPr kumimoji="1" lang="en-US" altLang="ja-JP" err="1"/>
              <a:t>ec_food</a:t>
            </a:r>
            <a:endParaRPr kumimoji="1" lang="ja-JP" altLang="en-US"/>
          </a:p>
        </p:txBody>
      </p:sp>
      <p:sp>
        <p:nvSpPr>
          <p:cNvPr id="6" name="スライド番号プレースホルダー 5">
            <a:extLst>
              <a:ext uri="{FF2B5EF4-FFF2-40B4-BE49-F238E27FC236}">
                <a16:creationId xmlns:a16="http://schemas.microsoft.com/office/drawing/2014/main" id="{84CC2A41-85C6-40F2-98FE-70436A4F6010}"/>
              </a:ext>
            </a:extLst>
          </p:cNvPr>
          <p:cNvSpPr>
            <a:spLocks noGrp="1"/>
          </p:cNvSpPr>
          <p:nvPr>
            <p:ph type="sldNum" sz="quarter" idx="12"/>
          </p:nvPr>
        </p:nvSpPr>
        <p:spPr/>
        <p:txBody>
          <a:bodyPr/>
          <a:lstStyle/>
          <a:p>
            <a:fld id="{3A807DF2-2266-4F90-9D6E-C9B8AE5B2ED6}" type="slidenum">
              <a:rPr kumimoji="1" lang="ja-JP" altLang="en-US" smtClean="0"/>
              <a:pPr/>
              <a:t>11</a:t>
            </a:fld>
            <a:endParaRPr kumimoji="1" lang="ja-JP" altLang="en-US"/>
          </a:p>
        </p:txBody>
      </p:sp>
      <p:graphicFrame>
        <p:nvGraphicFramePr>
          <p:cNvPr id="7" name="表 7">
            <a:extLst>
              <a:ext uri="{FF2B5EF4-FFF2-40B4-BE49-F238E27FC236}">
                <a16:creationId xmlns:a16="http://schemas.microsoft.com/office/drawing/2014/main" id="{B98B61A7-B576-4B21-B75E-18C1EB9C84CE}"/>
              </a:ext>
            </a:extLst>
          </p:cNvPr>
          <p:cNvGraphicFramePr>
            <a:graphicFrameLocks noGrp="1"/>
          </p:cNvGraphicFramePr>
          <p:nvPr>
            <p:extLst>
              <p:ext uri="{D42A27DB-BD31-4B8C-83A1-F6EECF244321}">
                <p14:modId xmlns:p14="http://schemas.microsoft.com/office/powerpoint/2010/main" val="2006024494"/>
              </p:ext>
            </p:extLst>
          </p:nvPr>
        </p:nvGraphicFramePr>
        <p:xfrm>
          <a:off x="168442" y="3789946"/>
          <a:ext cx="8754212" cy="2225039"/>
        </p:xfrm>
        <a:graphic>
          <a:graphicData uri="http://schemas.openxmlformats.org/drawingml/2006/table">
            <a:tbl>
              <a:tblPr firstRow="1" bandRow="1">
                <a:tableStyleId>{5C22544A-7EE6-4342-B048-85BDC9FD1C3A}</a:tableStyleId>
              </a:tblPr>
              <a:tblGrid>
                <a:gridCol w="2188553">
                  <a:extLst>
                    <a:ext uri="{9D8B030D-6E8A-4147-A177-3AD203B41FA5}">
                      <a16:colId xmlns:a16="http://schemas.microsoft.com/office/drawing/2014/main" val="4019766284"/>
                    </a:ext>
                  </a:extLst>
                </a:gridCol>
                <a:gridCol w="2188553">
                  <a:extLst>
                    <a:ext uri="{9D8B030D-6E8A-4147-A177-3AD203B41FA5}">
                      <a16:colId xmlns:a16="http://schemas.microsoft.com/office/drawing/2014/main" val="1339632858"/>
                    </a:ext>
                  </a:extLst>
                </a:gridCol>
                <a:gridCol w="2188553">
                  <a:extLst>
                    <a:ext uri="{9D8B030D-6E8A-4147-A177-3AD203B41FA5}">
                      <a16:colId xmlns:a16="http://schemas.microsoft.com/office/drawing/2014/main" val="4077205789"/>
                    </a:ext>
                  </a:extLst>
                </a:gridCol>
                <a:gridCol w="2188553">
                  <a:extLst>
                    <a:ext uri="{9D8B030D-6E8A-4147-A177-3AD203B41FA5}">
                      <a16:colId xmlns:a16="http://schemas.microsoft.com/office/drawing/2014/main" val="996349530"/>
                    </a:ext>
                  </a:extLst>
                </a:gridCol>
              </a:tblGrid>
              <a:tr h="370840">
                <a:tc>
                  <a:txBody>
                    <a:bodyPr/>
                    <a:lstStyle/>
                    <a:p>
                      <a:r>
                        <a:rPr lang="ja-JP" altLang="en-US"/>
                        <a:t>Who</a:t>
                      </a:r>
                      <a:endParaRPr kumimoji="1" lang="ja-JP" altLang="en-US"/>
                    </a:p>
                  </a:txBody>
                  <a:tcPr/>
                </a:tc>
                <a:tc>
                  <a:txBody>
                    <a:bodyPr/>
                    <a:lstStyle/>
                    <a:p>
                      <a:r>
                        <a:rPr lang="ja-JP" altLang="en-US"/>
                        <a:t>Conventional</a:t>
                      </a:r>
                      <a:endParaRPr kumimoji="1" lang="ja-JP" altLang="en-US"/>
                    </a:p>
                  </a:txBody>
                  <a:tcPr/>
                </a:tc>
                <a:tc>
                  <a:txBody>
                    <a:bodyPr/>
                    <a:lstStyle/>
                    <a:p>
                      <a:r>
                        <a:rPr lang="ja-JP" altLang="en-US"/>
                        <a:t>Our System</a:t>
                      </a:r>
                      <a:endParaRPr kumimoji="1" lang="ja-JP" altLang="en-US"/>
                    </a:p>
                  </a:txBody>
                  <a:tcPr/>
                </a:tc>
                <a:tc>
                  <a:txBody>
                    <a:bodyPr/>
                    <a:lstStyle/>
                    <a:p>
                      <a:pPr lvl="0">
                        <a:buNone/>
                      </a:pPr>
                      <a:r>
                        <a:rPr lang="ja-JP" altLang="en-US"/>
                        <a:t>Speed up rate</a:t>
                      </a:r>
                      <a:endParaRPr kumimoji="1" lang="ja-JP" altLang="en-US"/>
                    </a:p>
                  </a:txBody>
                  <a:tcPr/>
                </a:tc>
                <a:extLst>
                  <a:ext uri="{0D108BD9-81ED-4DB2-BD59-A6C34878D82A}">
                    <a16:rowId xmlns:a16="http://schemas.microsoft.com/office/drawing/2014/main" val="2596831954"/>
                  </a:ext>
                </a:extLst>
              </a:tr>
              <a:tr h="370840">
                <a:tc>
                  <a:txBody>
                    <a:bodyPr/>
                    <a:lstStyle/>
                    <a:p>
                      <a:r>
                        <a:rPr lang="ja-JP" altLang="en-US"/>
                        <a:t>N.I</a:t>
                      </a:r>
                      <a:endParaRPr kumimoji="1" lang="ja-JP" altLang="en-US"/>
                    </a:p>
                  </a:txBody>
                  <a:tcPr/>
                </a:tc>
                <a:tc>
                  <a:txBody>
                    <a:bodyPr/>
                    <a:lstStyle/>
                    <a:p>
                      <a:r>
                        <a:rPr kumimoji="1" lang="en-US" altLang="ja-JP" dirty="0"/>
                        <a:t>359s</a:t>
                      </a:r>
                      <a:endParaRPr kumimoji="1" lang="ja-JP" altLang="en-US"/>
                    </a:p>
                  </a:txBody>
                  <a:tcPr/>
                </a:tc>
                <a:tc>
                  <a:txBody>
                    <a:bodyPr/>
                    <a:lstStyle/>
                    <a:p>
                      <a:r>
                        <a:rPr kumimoji="1" lang="en-US" altLang="ja-JP" dirty="0"/>
                        <a:t>14s</a:t>
                      </a:r>
                      <a:endParaRPr kumimoji="1" lang="ja-JP" altLang="en-US"/>
                    </a:p>
                  </a:txBody>
                  <a:tcPr/>
                </a:tc>
                <a:tc>
                  <a:txBody>
                    <a:bodyPr/>
                    <a:lstStyle/>
                    <a:p>
                      <a:pPr lvl="0">
                        <a:buNone/>
                      </a:pPr>
                      <a:r>
                        <a:rPr kumimoji="1" lang="en-US" altLang="ja-JP" dirty="0"/>
                        <a:t>×25</a:t>
                      </a:r>
                      <a:endParaRPr kumimoji="1" lang="ja-JP" altLang="en-US"/>
                    </a:p>
                  </a:txBody>
                  <a:tcPr/>
                </a:tc>
                <a:extLst>
                  <a:ext uri="{0D108BD9-81ED-4DB2-BD59-A6C34878D82A}">
                    <a16:rowId xmlns:a16="http://schemas.microsoft.com/office/drawing/2014/main" val="3580368820"/>
                  </a:ext>
                </a:extLst>
              </a:tr>
              <a:tr h="370840">
                <a:tc>
                  <a:txBody>
                    <a:bodyPr/>
                    <a:lstStyle/>
                    <a:p>
                      <a:r>
                        <a:rPr lang="ja-JP" altLang="en-US"/>
                        <a:t>A.S</a:t>
                      </a:r>
                      <a:endParaRPr kumimoji="1" lang="ja-JP" altLang="en-US"/>
                    </a:p>
                  </a:txBody>
                  <a:tcPr/>
                </a:tc>
                <a:tc>
                  <a:txBody>
                    <a:bodyPr/>
                    <a:lstStyle/>
                    <a:p>
                      <a:r>
                        <a:rPr kumimoji="1" lang="en-US" altLang="ja-JP" dirty="0"/>
                        <a:t>344s</a:t>
                      </a:r>
                      <a:endParaRPr kumimoji="1" lang="ja-JP" altLang="en-US"/>
                    </a:p>
                  </a:txBody>
                  <a:tcPr/>
                </a:tc>
                <a:tc>
                  <a:txBody>
                    <a:bodyPr/>
                    <a:lstStyle/>
                    <a:p>
                      <a:r>
                        <a:rPr kumimoji="1" lang="en-US" altLang="ja-JP" dirty="0"/>
                        <a:t>19s</a:t>
                      </a:r>
                      <a:endParaRPr kumimoji="1" lang="ja-JP" altLang="en-US"/>
                    </a:p>
                  </a:txBody>
                  <a:tcPr/>
                </a:tc>
                <a:tc>
                  <a:txBody>
                    <a:bodyPr/>
                    <a:lstStyle/>
                    <a:p>
                      <a:pPr lvl="0">
                        <a:buNone/>
                      </a:pPr>
                      <a:r>
                        <a:rPr kumimoji="1" lang="en-US" altLang="ja-JP" dirty="0"/>
                        <a:t>×18</a:t>
                      </a:r>
                      <a:endParaRPr kumimoji="1" lang="ja-JP" altLang="en-US"/>
                    </a:p>
                  </a:txBody>
                  <a:tcPr/>
                </a:tc>
                <a:extLst>
                  <a:ext uri="{0D108BD9-81ED-4DB2-BD59-A6C34878D82A}">
                    <a16:rowId xmlns:a16="http://schemas.microsoft.com/office/drawing/2014/main" val="3067509267"/>
                  </a:ext>
                </a:extLst>
              </a:tr>
              <a:tr h="370840">
                <a:tc>
                  <a:txBody>
                    <a:bodyPr/>
                    <a:lstStyle/>
                    <a:p>
                      <a:r>
                        <a:rPr lang="ja-JP" altLang="en-US"/>
                        <a:t>T.K</a:t>
                      </a:r>
                      <a:endParaRPr kumimoji="1" lang="ja-JP" altLang="en-US"/>
                    </a:p>
                  </a:txBody>
                  <a:tcPr/>
                </a:tc>
                <a:tc>
                  <a:txBody>
                    <a:bodyPr/>
                    <a:lstStyle/>
                    <a:p>
                      <a:r>
                        <a:rPr lang="en-US" altLang="ja-JP" dirty="0"/>
                        <a:t>259</a:t>
                      </a:r>
                      <a:r>
                        <a:rPr lang="ja-JP" altLang="en-US"/>
                        <a:t>s</a:t>
                      </a:r>
                      <a:endParaRPr kumimoji="1" lang="ja-JP" altLang="en-US"/>
                    </a:p>
                  </a:txBody>
                  <a:tcPr/>
                </a:tc>
                <a:tc>
                  <a:txBody>
                    <a:bodyPr/>
                    <a:lstStyle/>
                    <a:p>
                      <a:r>
                        <a:rPr kumimoji="1" lang="en-US" altLang="ja-JP" dirty="0"/>
                        <a:t>25s</a:t>
                      </a:r>
                      <a:endParaRPr kumimoji="1" lang="ja-JP" altLang="en-US"/>
                    </a:p>
                  </a:txBody>
                  <a:tcPr/>
                </a:tc>
                <a:tc>
                  <a:txBody>
                    <a:bodyPr/>
                    <a:lstStyle/>
                    <a:p>
                      <a:pPr lvl="0">
                        <a:buNone/>
                      </a:pPr>
                      <a:r>
                        <a:rPr kumimoji="1" lang="en-US" altLang="ja-JP" dirty="0"/>
                        <a:t>×10</a:t>
                      </a:r>
                      <a:endParaRPr kumimoji="1" lang="ja-JP" altLang="en-US"/>
                    </a:p>
                  </a:txBody>
                  <a:tcPr/>
                </a:tc>
                <a:extLst>
                  <a:ext uri="{0D108BD9-81ED-4DB2-BD59-A6C34878D82A}">
                    <a16:rowId xmlns:a16="http://schemas.microsoft.com/office/drawing/2014/main" val="1922651637"/>
                  </a:ext>
                </a:extLst>
              </a:tr>
              <a:tr h="370840">
                <a:tc>
                  <a:txBody>
                    <a:bodyPr/>
                    <a:lstStyle/>
                    <a:p>
                      <a:r>
                        <a:rPr lang="ja-JP" altLang="en-US"/>
                        <a:t>S.Y</a:t>
                      </a:r>
                      <a:endParaRPr kumimoji="1" lang="ja-JP" altLang="en-US"/>
                    </a:p>
                  </a:txBody>
                  <a:tcPr/>
                </a:tc>
                <a:tc>
                  <a:txBody>
                    <a:bodyPr/>
                    <a:lstStyle/>
                    <a:p>
                      <a:r>
                        <a:rPr kumimoji="1" lang="en-US" altLang="ja-JP" dirty="0"/>
                        <a:t>288s</a:t>
                      </a:r>
                      <a:endParaRPr kumimoji="1" lang="ja-JP" altLang="en-US"/>
                    </a:p>
                  </a:txBody>
                  <a:tcPr/>
                </a:tc>
                <a:tc>
                  <a:txBody>
                    <a:bodyPr/>
                    <a:lstStyle/>
                    <a:p>
                      <a:r>
                        <a:rPr kumimoji="1" lang="en-US" altLang="ja-JP" dirty="0"/>
                        <a:t>26s</a:t>
                      </a:r>
                      <a:endParaRPr kumimoji="1" lang="ja-JP" altLang="en-US"/>
                    </a:p>
                  </a:txBody>
                  <a:tcPr/>
                </a:tc>
                <a:tc>
                  <a:txBody>
                    <a:bodyPr/>
                    <a:lstStyle/>
                    <a:p>
                      <a:pPr lvl="0">
                        <a:buNone/>
                      </a:pPr>
                      <a:r>
                        <a:rPr kumimoji="1" lang="en-US" altLang="ja-JP" dirty="0"/>
                        <a:t>×11</a:t>
                      </a:r>
                      <a:endParaRPr kumimoji="1" lang="ja-JP" altLang="en-US"/>
                    </a:p>
                  </a:txBody>
                  <a:tcPr/>
                </a:tc>
                <a:extLst>
                  <a:ext uri="{0D108BD9-81ED-4DB2-BD59-A6C34878D82A}">
                    <a16:rowId xmlns:a16="http://schemas.microsoft.com/office/drawing/2014/main" val="1255744165"/>
                  </a:ext>
                </a:extLst>
              </a:tr>
              <a:tr h="370839">
                <a:tc>
                  <a:txBody>
                    <a:bodyPr/>
                    <a:lstStyle/>
                    <a:p>
                      <a:pPr lvl="0">
                        <a:buNone/>
                      </a:pPr>
                      <a:r>
                        <a:rPr lang="ja-JP" altLang="en-US" b="1">
                          <a:solidFill>
                            <a:srgbClr val="FF0000"/>
                          </a:solidFill>
                        </a:rPr>
                        <a:t>Average</a:t>
                      </a:r>
                      <a:endParaRPr kumimoji="1" lang="ja-JP" altLang="en-US" b="1">
                        <a:solidFill>
                          <a:srgbClr val="FF0000"/>
                        </a:solidFill>
                      </a:endParaRPr>
                    </a:p>
                  </a:txBody>
                  <a:tcPr/>
                </a:tc>
                <a:tc>
                  <a:txBody>
                    <a:bodyPr/>
                    <a:lstStyle/>
                    <a:p>
                      <a:pPr lvl="0">
                        <a:buNone/>
                      </a:pPr>
                      <a:r>
                        <a:rPr lang="en-US" altLang="ja-JP">
                          <a:solidFill>
                            <a:srgbClr val="FF0000"/>
                          </a:solidFill>
                        </a:rPr>
                        <a:t>312.5s</a:t>
                      </a:r>
                      <a:endParaRPr kumimoji="1" lang="en-US" altLang="ja-JP">
                        <a:solidFill>
                          <a:srgbClr val="FF0000"/>
                        </a:solidFill>
                      </a:endParaRPr>
                    </a:p>
                  </a:txBody>
                  <a:tcPr/>
                </a:tc>
                <a:tc>
                  <a:txBody>
                    <a:bodyPr/>
                    <a:lstStyle/>
                    <a:p>
                      <a:pPr lvl="0">
                        <a:buNone/>
                      </a:pPr>
                      <a:r>
                        <a:rPr lang="en-US" altLang="ja-JP">
                          <a:solidFill>
                            <a:srgbClr val="FF0000"/>
                          </a:solidFill>
                        </a:rPr>
                        <a:t>21s</a:t>
                      </a:r>
                      <a:endParaRPr kumimoji="1" lang="en-US" altLang="ja-JP">
                        <a:solidFill>
                          <a:srgbClr val="FF0000"/>
                        </a:solidFill>
                      </a:endParaRPr>
                    </a:p>
                  </a:txBody>
                  <a:tcPr/>
                </a:tc>
                <a:tc>
                  <a:txBody>
                    <a:bodyPr/>
                    <a:lstStyle/>
                    <a:p>
                      <a:pPr lvl="0">
                        <a:buNone/>
                      </a:pPr>
                      <a:r>
                        <a:rPr lang="en-US" altLang="ja-JP">
                          <a:solidFill>
                            <a:srgbClr val="FF0000"/>
                          </a:solidFill>
                        </a:rPr>
                        <a:t>×16</a:t>
                      </a:r>
                      <a:endParaRPr kumimoji="1" lang="en-US" altLang="ja-JP">
                        <a:solidFill>
                          <a:srgbClr val="FF0000"/>
                        </a:solidFill>
                      </a:endParaRPr>
                    </a:p>
                  </a:txBody>
                  <a:tcPr/>
                </a:tc>
                <a:extLst>
                  <a:ext uri="{0D108BD9-81ED-4DB2-BD59-A6C34878D82A}">
                    <a16:rowId xmlns:a16="http://schemas.microsoft.com/office/drawing/2014/main" val="1414911768"/>
                  </a:ext>
                </a:extLst>
              </a:tr>
            </a:tbl>
          </a:graphicData>
        </a:graphic>
      </p:graphicFrame>
      <p:pic>
        <p:nvPicPr>
          <p:cNvPr id="10" name="図 17" descr="食べ物, スクリーンショット が含まれている画像&#10;&#10;高い精度で生成された説明">
            <a:extLst>
              <a:ext uri="{FF2B5EF4-FFF2-40B4-BE49-F238E27FC236}">
                <a16:creationId xmlns:a16="http://schemas.microsoft.com/office/drawing/2014/main" id="{BCC240DC-FF03-4B7C-AB66-15E62A47282B}"/>
              </a:ext>
            </a:extLst>
          </p:cNvPr>
          <p:cNvPicPr>
            <a:picLocks noChangeAspect="1"/>
          </p:cNvPicPr>
          <p:nvPr/>
        </p:nvPicPr>
        <p:blipFill>
          <a:blip r:embed="rId3"/>
          <a:stretch>
            <a:fillRect/>
          </a:stretch>
        </p:blipFill>
        <p:spPr>
          <a:xfrm>
            <a:off x="6635838" y="1348333"/>
            <a:ext cx="1814852" cy="2212811"/>
          </a:xfrm>
          <a:prstGeom prst="rect">
            <a:avLst/>
          </a:prstGeom>
          <a:solidFill>
            <a:schemeClr val="bg1"/>
          </a:solidFill>
          <a:ln cmpd="sng">
            <a:noFill/>
          </a:ln>
        </p:spPr>
      </p:pic>
    </p:spTree>
    <p:extLst>
      <p:ext uri="{BB962C8B-B14F-4D97-AF65-F5344CB8AC3E}">
        <p14:creationId xmlns:p14="http://schemas.microsoft.com/office/powerpoint/2010/main" val="4226352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0A7CE-37AD-2A41-9BC0-4BE5CB043EE4}"/>
              </a:ext>
            </a:extLst>
          </p:cNvPr>
          <p:cNvSpPr>
            <a:spLocks noGrp="1"/>
          </p:cNvSpPr>
          <p:nvPr>
            <p:ph type="title"/>
          </p:nvPr>
        </p:nvSpPr>
        <p:spPr/>
        <p:txBody>
          <a:bodyPr/>
          <a:lstStyle/>
          <a:p>
            <a:r>
              <a:rPr kumimoji="1" lang="en-US" altLang="ja-JP" dirty="0"/>
              <a:t>Summary</a:t>
            </a:r>
            <a:r>
              <a:rPr lang="ja-JP" altLang="en-US"/>
              <a:t> </a:t>
            </a:r>
            <a:r>
              <a:rPr lang="en-US" altLang="ja-JP" dirty="0"/>
              <a:t>&amp; improvements</a:t>
            </a:r>
            <a:endParaRPr kumimoji="1" lang="ja-JP" altLang="en-US"/>
          </a:p>
        </p:txBody>
      </p:sp>
      <p:sp>
        <p:nvSpPr>
          <p:cNvPr id="3" name="コンテンツ プレースホルダー 2">
            <a:extLst>
              <a:ext uri="{FF2B5EF4-FFF2-40B4-BE49-F238E27FC236}">
                <a16:creationId xmlns:a16="http://schemas.microsoft.com/office/drawing/2014/main" id="{7227D35E-2558-7045-82B2-3A27E66CE55C}"/>
              </a:ext>
            </a:extLst>
          </p:cNvPr>
          <p:cNvSpPr>
            <a:spLocks noGrp="1"/>
          </p:cNvSpPr>
          <p:nvPr>
            <p:ph idx="1"/>
          </p:nvPr>
        </p:nvSpPr>
        <p:spPr/>
        <p:txBody>
          <a:bodyPr vert="horz" lIns="0" tIns="45720" rIns="0" bIns="45720" rtlCol="0" anchor="t">
            <a:normAutofit/>
          </a:bodyPr>
          <a:lstStyle/>
          <a:p>
            <a:pPr marL="0" indent="0">
              <a:buNone/>
            </a:pPr>
            <a:r>
              <a:rPr lang="en" altLang="ja-JP" sz="2800" dirty="0">
                <a:latin typeface="Times New Roman"/>
                <a:ea typeface="メイリオ"/>
                <a:cs typeface="Times New Roman"/>
              </a:rPr>
              <a:t>From this solution...</a:t>
            </a:r>
          </a:p>
          <a:p>
            <a:r>
              <a:rPr lang="ja-JP" altLang="en-US" sz="2400">
                <a:latin typeface="Times New Roman"/>
                <a:ea typeface="メイリオ"/>
                <a:cs typeface="Times New Roman"/>
              </a:rPr>
              <a:t>Profit</a:t>
            </a:r>
          </a:p>
          <a:p>
            <a:pPr marL="543560" lvl="1" indent="-342900">
              <a:buFont typeface="Wingdings" pitchFamily="2" charset="2"/>
              <a:buChar char="Ø"/>
            </a:pPr>
            <a:r>
              <a:rPr lang="ja-JP" altLang="en-US" sz="2000">
                <a:latin typeface="Times New Roman"/>
                <a:ea typeface="メイリオ"/>
                <a:cs typeface="Times New Roman"/>
              </a:rPr>
              <a:t>User: </a:t>
            </a:r>
            <a:r>
              <a:rPr lang="en-US" altLang="ja-JP" sz="2000" dirty="0">
                <a:latin typeface="Times New Roman"/>
                <a:ea typeface="メイリオ"/>
                <a:cs typeface="Times New Roman"/>
              </a:rPr>
              <a:t>Easy to buy ingredients for cooking</a:t>
            </a:r>
            <a:endParaRPr lang="en-US" altLang="ja-JP" sz="2000" dirty="0"/>
          </a:p>
          <a:p>
            <a:pPr marL="543560" lvl="1" indent="-342900">
              <a:buFont typeface="Wingdings" pitchFamily="2" charset="2"/>
              <a:buChar char="Ø"/>
            </a:pPr>
            <a:r>
              <a:rPr lang="en-US" altLang="ja-JP" sz="2000" dirty="0">
                <a:latin typeface="Times New Roman"/>
                <a:ea typeface="メイリオ"/>
                <a:cs typeface="Times New Roman"/>
              </a:rPr>
              <a:t>Rakuten: Increase the chance to buy in Rakuten</a:t>
            </a:r>
            <a:endParaRPr lang="ja-JP" altLang="ja-JP" sz="2000">
              <a:latin typeface="Times New Roman"/>
              <a:ea typeface="メイリオ"/>
              <a:cs typeface="Times New Roman"/>
            </a:endParaRPr>
          </a:p>
          <a:p>
            <a:pPr>
              <a:lnSpc>
                <a:spcPct val="100000"/>
              </a:lnSpc>
              <a:spcBef>
                <a:spcPts val="0"/>
              </a:spcBef>
              <a:spcAft>
                <a:spcPts val="0"/>
              </a:spcAft>
              <a:buFont typeface="Wingdings" pitchFamily="2" charset="2"/>
              <a:buChar char="Ø"/>
            </a:pPr>
            <a:endParaRPr lang="ja-JP"/>
          </a:p>
          <a:p>
            <a:r>
              <a:rPr lang="en" altLang="ja-JP" sz="2400">
                <a:latin typeface="Times New Roman"/>
                <a:ea typeface="メイリオ"/>
                <a:cs typeface="Times New Roman"/>
              </a:rPr>
              <a:t>How do you want to make use of it after joining Rakuten ? </a:t>
            </a:r>
            <a:endParaRPr lang="en" altLang="ja-JP" sz="2400" dirty="0"/>
          </a:p>
          <a:p>
            <a:pPr marL="543560" lvl="1" indent="-342900">
              <a:lnSpc>
                <a:spcPct val="100000"/>
              </a:lnSpc>
              <a:spcBef>
                <a:spcPts val="0"/>
              </a:spcBef>
              <a:spcAft>
                <a:spcPts val="0"/>
              </a:spcAft>
              <a:buFont typeface="Wingdings" pitchFamily="2" charset="2"/>
              <a:buChar char="Ø"/>
            </a:pPr>
            <a:r>
              <a:rPr lang="en" altLang="ja-JP" sz="2000" dirty="0">
                <a:latin typeface="Times New Roman"/>
                <a:ea typeface="メイリオ"/>
                <a:cs typeface="Times New Roman"/>
              </a:rPr>
              <a:t>No connection between Rakuten services</a:t>
            </a:r>
          </a:p>
          <a:p>
            <a:pPr marL="543560" lvl="1" indent="-342900">
              <a:lnSpc>
                <a:spcPct val="100000"/>
              </a:lnSpc>
              <a:spcBef>
                <a:spcPts val="0"/>
              </a:spcBef>
              <a:spcAft>
                <a:spcPts val="0"/>
              </a:spcAft>
              <a:buFont typeface="Wingdings" pitchFamily="2" charset="2"/>
              <a:buChar char="Ø"/>
            </a:pPr>
            <a:r>
              <a:rPr lang="en" altLang="ja-JP" sz="2000" dirty="0">
                <a:latin typeface="Times New Roman"/>
                <a:ea typeface="メイリオ"/>
                <a:cs typeface="Times New Roman"/>
              </a:rPr>
              <a:t>It will be trigger to connect each service</a:t>
            </a:r>
            <a:endParaRPr lang="ja-JP" altLang="en-US" sz="2000"/>
          </a:p>
          <a:p>
            <a:pPr marL="285750">
              <a:lnSpc>
                <a:spcPct val="100000"/>
              </a:lnSpc>
              <a:spcBef>
                <a:spcPts val="0"/>
              </a:spcBef>
              <a:spcAft>
                <a:spcPts val="0"/>
              </a:spcAft>
              <a:buFont typeface="Arial,Sans-Serif" panose="020B0604020202020204" pitchFamily="34" charset="0"/>
              <a:buChar char="•"/>
            </a:pPr>
            <a:endParaRPr lang="ja-JP" altLang="en-US" sz="2000"/>
          </a:p>
          <a:p>
            <a:pPr marL="285750">
              <a:lnSpc>
                <a:spcPct val="100000"/>
              </a:lnSpc>
              <a:spcBef>
                <a:spcPts val="0"/>
              </a:spcBef>
              <a:spcAft>
                <a:spcPts val="0"/>
              </a:spcAft>
              <a:buFont typeface="Arial,Sans-Serif" panose="020B0604020202020204" pitchFamily="34" charset="0"/>
            </a:pPr>
            <a:r>
              <a:rPr lang="en-US" altLang="ja-JP" sz="2400" dirty="0">
                <a:latin typeface="Times New Roman"/>
                <a:ea typeface="メイリオ"/>
                <a:cs typeface="Times New Roman"/>
              </a:rPr>
              <a:t>Improvements</a:t>
            </a:r>
            <a:endParaRPr lang="ja-JP" altLang="en-US" sz="2400"/>
          </a:p>
          <a:p>
            <a:pPr marL="543560" lvl="1" indent="-342900">
              <a:lnSpc>
                <a:spcPct val="100000"/>
              </a:lnSpc>
              <a:spcBef>
                <a:spcPts val="0"/>
              </a:spcBef>
              <a:spcAft>
                <a:spcPts val="0"/>
              </a:spcAft>
              <a:buFont typeface="Wingdings" pitchFamily="2" charset="2"/>
              <a:buChar char="Ø"/>
            </a:pPr>
            <a:r>
              <a:rPr lang="en" altLang="ja-JP" sz="2000" dirty="0">
                <a:latin typeface="Times New Roman"/>
                <a:ea typeface="メイリオ"/>
                <a:cs typeface="Times New Roman"/>
              </a:rPr>
              <a:t>Parallel API calls</a:t>
            </a:r>
          </a:p>
          <a:p>
            <a:pPr marL="543560" lvl="1" indent="-342900">
              <a:lnSpc>
                <a:spcPct val="100000"/>
              </a:lnSpc>
              <a:spcBef>
                <a:spcPts val="0"/>
              </a:spcBef>
              <a:spcAft>
                <a:spcPts val="0"/>
              </a:spcAft>
              <a:buFont typeface="Wingdings" pitchFamily="2" charset="2"/>
              <a:buChar char="Ø"/>
            </a:pPr>
            <a:r>
              <a:rPr lang="en" altLang="ja-JP" sz="2000" dirty="0">
                <a:latin typeface="Times New Roman"/>
                <a:ea typeface="メイリオ"/>
                <a:cs typeface="Times New Roman"/>
              </a:rPr>
              <a:t>Cannot handle products with certain characteristics</a:t>
            </a:r>
            <a:endParaRPr lang="ja-JP" altLang="en-US" sz="2000"/>
          </a:p>
          <a:p>
            <a:pPr marL="543560" lvl="1" indent="-342900">
              <a:lnSpc>
                <a:spcPct val="100000"/>
              </a:lnSpc>
              <a:spcBef>
                <a:spcPts val="0"/>
              </a:spcBef>
              <a:spcAft>
                <a:spcPts val="0"/>
              </a:spcAft>
              <a:buFont typeface="Wingdings" pitchFamily="2" charset="2"/>
              <a:buChar char="Ø"/>
            </a:pPr>
            <a:r>
              <a:rPr lang="en" sz="2000">
                <a:latin typeface="Times New Roman"/>
                <a:ea typeface="メイリオ"/>
                <a:cs typeface="Times New Roman"/>
              </a:rPr>
              <a:t>Add sort function</a:t>
            </a:r>
            <a:endParaRPr lang="en" altLang="ja-JP" sz="2000">
              <a:latin typeface="Times New Roman"/>
              <a:ea typeface="メイリオ"/>
              <a:cs typeface="Times New Roman"/>
            </a:endParaRPr>
          </a:p>
          <a:p>
            <a:pPr marL="486410" lvl="1">
              <a:lnSpc>
                <a:spcPct val="100000"/>
              </a:lnSpc>
              <a:spcBef>
                <a:spcPts val="0"/>
              </a:spcBef>
              <a:spcAft>
                <a:spcPts val="0"/>
              </a:spcAft>
              <a:buFont typeface="Arial,Sans-Serif" panose="020B0604020202020204" pitchFamily="34" charset="0"/>
            </a:pPr>
            <a:endParaRPr lang="ja-JP" altLang="en-US"/>
          </a:p>
          <a:p>
            <a:pPr>
              <a:lnSpc>
                <a:spcPct val="100000"/>
              </a:lnSpc>
              <a:spcBef>
                <a:spcPts val="0"/>
              </a:spcBef>
              <a:spcAft>
                <a:spcPts val="0"/>
              </a:spcAft>
              <a:buFont typeface="Arial,Sans-Serif" panose="020B0604020202020204" pitchFamily="34" charset="0"/>
            </a:pPr>
            <a:endParaRPr lang="ja-JP" altLang="en-US"/>
          </a:p>
        </p:txBody>
      </p:sp>
      <p:sp>
        <p:nvSpPr>
          <p:cNvPr id="4" name="日付プレースホルダー 3">
            <a:extLst>
              <a:ext uri="{FF2B5EF4-FFF2-40B4-BE49-F238E27FC236}">
                <a16:creationId xmlns:a16="http://schemas.microsoft.com/office/drawing/2014/main" id="{C62141E4-54DB-8C41-A7BC-821561299A09}"/>
              </a:ext>
            </a:extLst>
          </p:cNvPr>
          <p:cNvSpPr>
            <a:spLocks noGrp="1"/>
          </p:cNvSpPr>
          <p:nvPr>
            <p:ph type="dt" sz="half" idx="10"/>
          </p:nvPr>
        </p:nvSpPr>
        <p:spPr/>
        <p:txBody>
          <a:bodyPr/>
          <a:lstStyle/>
          <a:p>
            <a:r>
              <a:rPr kumimoji="1" lang="en-US" altLang="ja-JP"/>
              <a:t>2019/9/13</a:t>
            </a:r>
            <a:endParaRPr kumimoji="1" lang="ja-JP" altLang="en-US"/>
          </a:p>
        </p:txBody>
      </p:sp>
      <p:sp>
        <p:nvSpPr>
          <p:cNvPr id="5" name="フッター プレースホルダー 4">
            <a:extLst>
              <a:ext uri="{FF2B5EF4-FFF2-40B4-BE49-F238E27FC236}">
                <a16:creationId xmlns:a16="http://schemas.microsoft.com/office/drawing/2014/main" id="{4D836FA5-CDC8-6545-A163-F0A2A1E5253B}"/>
              </a:ext>
            </a:extLst>
          </p:cNvPr>
          <p:cNvSpPr>
            <a:spLocks noGrp="1"/>
          </p:cNvSpPr>
          <p:nvPr>
            <p:ph type="ftr" sz="quarter" idx="11"/>
          </p:nvPr>
        </p:nvSpPr>
        <p:spPr/>
        <p:txBody>
          <a:bodyPr/>
          <a:lstStyle/>
          <a:p>
            <a:r>
              <a:rPr kumimoji="1" lang="en-US" altLang="ja-JP"/>
              <a:t>ec_food</a:t>
            </a:r>
            <a:endParaRPr kumimoji="1" lang="ja-JP" altLang="en-US"/>
          </a:p>
        </p:txBody>
      </p:sp>
      <p:sp>
        <p:nvSpPr>
          <p:cNvPr id="6" name="スライド番号プレースホルダー 5">
            <a:extLst>
              <a:ext uri="{FF2B5EF4-FFF2-40B4-BE49-F238E27FC236}">
                <a16:creationId xmlns:a16="http://schemas.microsoft.com/office/drawing/2014/main" id="{96C2D896-766E-8340-A2BC-2A34EC9045D8}"/>
              </a:ext>
            </a:extLst>
          </p:cNvPr>
          <p:cNvSpPr>
            <a:spLocks noGrp="1"/>
          </p:cNvSpPr>
          <p:nvPr>
            <p:ph type="sldNum" sz="quarter" idx="12"/>
          </p:nvPr>
        </p:nvSpPr>
        <p:spPr/>
        <p:txBody>
          <a:bodyPr/>
          <a:lstStyle/>
          <a:p>
            <a:fld id="{3A807DF2-2266-4F90-9D6E-C9B8AE5B2ED6}" type="slidenum">
              <a:rPr kumimoji="1" lang="ja-JP" altLang="en-US" smtClean="0"/>
              <a:pPr/>
              <a:t>12</a:t>
            </a:fld>
            <a:endParaRPr kumimoji="1" lang="ja-JP" altLang="en-US"/>
          </a:p>
        </p:txBody>
      </p:sp>
    </p:spTree>
    <p:extLst>
      <p:ext uri="{BB962C8B-B14F-4D97-AF65-F5344CB8AC3E}">
        <p14:creationId xmlns:p14="http://schemas.microsoft.com/office/powerpoint/2010/main" val="2678572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a:latin typeface="Times New Roman"/>
                <a:ea typeface="メイリオ"/>
                <a:cs typeface="Times New Roman"/>
              </a:rPr>
              <a:t>Abstract ~DB~</a:t>
            </a:r>
            <a:endParaRPr lang="en-US" altLang="ja-JP"/>
          </a:p>
        </p:txBody>
      </p:sp>
      <p:sp>
        <p:nvSpPr>
          <p:cNvPr id="4" name="スライド番号プレースホルダー 3"/>
          <p:cNvSpPr>
            <a:spLocks noGrp="1"/>
          </p:cNvSpPr>
          <p:nvPr>
            <p:ph type="sldNum" sz="quarter" idx="12"/>
          </p:nvPr>
        </p:nvSpPr>
        <p:spPr/>
        <p:txBody>
          <a:bodyPr/>
          <a:lstStyle/>
          <a:p>
            <a:fld id="{3A807DF2-2266-4F90-9D6E-C9B8AE5B2ED6}" type="slidenum">
              <a:rPr kumimoji="1" lang="ja-JP" altLang="en-US" smtClean="0"/>
              <a:t>13</a:t>
            </a:fld>
            <a:endParaRPr kumimoji="1" lang="ja-JP" altLang="en-US"/>
          </a:p>
        </p:txBody>
      </p:sp>
      <p:pic>
        <p:nvPicPr>
          <p:cNvPr id="10" name="コンテンツ プレースホルダー 9">
            <a:extLst>
              <a:ext uri="{FF2B5EF4-FFF2-40B4-BE49-F238E27FC236}">
                <a16:creationId xmlns:a16="http://schemas.microsoft.com/office/drawing/2014/main" id="{D0D27A69-0D10-1740-BB24-A9C5429711D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23892" y="623417"/>
            <a:ext cx="6307177" cy="3238312"/>
          </a:xfrm>
        </p:spPr>
      </p:pic>
      <p:sp>
        <p:nvSpPr>
          <p:cNvPr id="12" name="テキスト ボックス 11">
            <a:extLst>
              <a:ext uri="{FF2B5EF4-FFF2-40B4-BE49-F238E27FC236}">
                <a16:creationId xmlns:a16="http://schemas.microsoft.com/office/drawing/2014/main" id="{F4622219-319C-1E45-A992-50634705B4AC}"/>
              </a:ext>
            </a:extLst>
          </p:cNvPr>
          <p:cNvSpPr txBox="1"/>
          <p:nvPr/>
        </p:nvSpPr>
        <p:spPr>
          <a:xfrm>
            <a:off x="340355" y="3806961"/>
            <a:ext cx="626533" cy="461665"/>
          </a:xfrm>
          <a:prstGeom prst="rect">
            <a:avLst/>
          </a:prstGeom>
          <a:noFill/>
        </p:spPr>
        <p:txBody>
          <a:bodyPr wrap="square" rtlCol="0">
            <a:spAutoFit/>
          </a:bodyPr>
          <a:lstStyle/>
          <a:p>
            <a:r>
              <a:rPr kumimoji="1" lang="en-US" altLang="ja-JP" sz="2400">
                <a:latin typeface="Times New Roman" panose="02020603050405020304" pitchFamily="18" charset="0"/>
                <a:cs typeface="Times New Roman" panose="02020603050405020304" pitchFamily="18" charset="0"/>
              </a:rPr>
              <a:t>e.g.</a:t>
            </a:r>
            <a:endParaRPr kumimoji="1" lang="ja-JP" altLang="en-US" sz="2400">
              <a:latin typeface="Times New Roman" panose="02020603050405020304" pitchFamily="18" charset="0"/>
              <a:cs typeface="Times New Roman" panose="02020603050405020304" pitchFamily="18" charset="0"/>
            </a:endParaRPr>
          </a:p>
        </p:txBody>
      </p:sp>
      <p:sp>
        <p:nvSpPr>
          <p:cNvPr id="13" name="日付プレースホルダー 12">
            <a:extLst>
              <a:ext uri="{FF2B5EF4-FFF2-40B4-BE49-F238E27FC236}">
                <a16:creationId xmlns:a16="http://schemas.microsoft.com/office/drawing/2014/main" id="{C60EDBEF-CD9A-5341-838B-3EDC5BDE2139}"/>
              </a:ext>
            </a:extLst>
          </p:cNvPr>
          <p:cNvSpPr>
            <a:spLocks noGrp="1"/>
          </p:cNvSpPr>
          <p:nvPr>
            <p:ph type="dt" sz="half" idx="10"/>
          </p:nvPr>
        </p:nvSpPr>
        <p:spPr/>
        <p:txBody>
          <a:bodyPr/>
          <a:lstStyle/>
          <a:p>
            <a:r>
              <a:rPr kumimoji="1" lang="en-US" altLang="ja-JP"/>
              <a:t>2019/9/13</a:t>
            </a:r>
            <a:endParaRPr kumimoji="1" lang="ja-JP" altLang="en-US"/>
          </a:p>
        </p:txBody>
      </p:sp>
      <p:sp>
        <p:nvSpPr>
          <p:cNvPr id="14" name="フッター プレースホルダー 13">
            <a:extLst>
              <a:ext uri="{FF2B5EF4-FFF2-40B4-BE49-F238E27FC236}">
                <a16:creationId xmlns:a16="http://schemas.microsoft.com/office/drawing/2014/main" id="{6A50E747-1E98-624D-A67A-ED5606D12777}"/>
              </a:ext>
            </a:extLst>
          </p:cNvPr>
          <p:cNvSpPr>
            <a:spLocks noGrp="1"/>
          </p:cNvSpPr>
          <p:nvPr>
            <p:ph type="ftr" sz="quarter" idx="11"/>
          </p:nvPr>
        </p:nvSpPr>
        <p:spPr/>
        <p:txBody>
          <a:bodyPr/>
          <a:lstStyle/>
          <a:p>
            <a:r>
              <a:rPr kumimoji="1" lang="en-US" altLang="ja-JP" err="1"/>
              <a:t>ec_food</a:t>
            </a:r>
            <a:endParaRPr kumimoji="1" lang="ja-JP" altLang="en-US"/>
          </a:p>
        </p:txBody>
      </p:sp>
      <p:graphicFrame>
        <p:nvGraphicFramePr>
          <p:cNvPr id="15" name="表 14">
            <a:extLst>
              <a:ext uri="{FF2B5EF4-FFF2-40B4-BE49-F238E27FC236}">
                <a16:creationId xmlns:a16="http://schemas.microsoft.com/office/drawing/2014/main" id="{22CD0A5F-A720-1740-9AB1-BC68135B9F76}"/>
              </a:ext>
            </a:extLst>
          </p:cNvPr>
          <p:cNvGraphicFramePr>
            <a:graphicFrameLocks noGrp="1"/>
          </p:cNvGraphicFramePr>
          <p:nvPr/>
        </p:nvGraphicFramePr>
        <p:xfrm>
          <a:off x="100094" y="4675524"/>
          <a:ext cx="2577070" cy="1188534"/>
        </p:xfrm>
        <a:graphic>
          <a:graphicData uri="http://schemas.openxmlformats.org/drawingml/2006/table">
            <a:tbl>
              <a:tblPr firstRow="1">
                <a:tableStyleId>{616DA210-FB5B-4158-B5E0-FEB733F419BA}</a:tableStyleId>
              </a:tblPr>
              <a:tblGrid>
                <a:gridCol w="1288535">
                  <a:extLst>
                    <a:ext uri="{9D8B030D-6E8A-4147-A177-3AD203B41FA5}">
                      <a16:colId xmlns:a16="http://schemas.microsoft.com/office/drawing/2014/main" val="972927381"/>
                    </a:ext>
                  </a:extLst>
                </a:gridCol>
                <a:gridCol w="1288535">
                  <a:extLst>
                    <a:ext uri="{9D8B030D-6E8A-4147-A177-3AD203B41FA5}">
                      <a16:colId xmlns:a16="http://schemas.microsoft.com/office/drawing/2014/main" val="1455800657"/>
                    </a:ext>
                  </a:extLst>
                </a:gridCol>
              </a:tblGrid>
              <a:tr h="396178">
                <a:tc>
                  <a:txBody>
                    <a:bodyPr/>
                    <a:lstStyle/>
                    <a:p>
                      <a:pPr algn="ctr"/>
                      <a:r>
                        <a:rPr kumimoji="1" lang="en-US" altLang="ja-JP" err="1"/>
                        <a:t>Dish_id</a:t>
                      </a:r>
                      <a:endParaRPr kumimoji="1" lang="ja-JP" altLang="en-US"/>
                    </a:p>
                  </a:txBody>
                  <a:tcPr/>
                </a:tc>
                <a:tc>
                  <a:txBody>
                    <a:bodyPr/>
                    <a:lstStyle/>
                    <a:p>
                      <a:pPr algn="ctr"/>
                      <a:r>
                        <a:rPr kumimoji="1" lang="en-US" altLang="ja-JP" err="1"/>
                        <a:t>Dish_name</a:t>
                      </a:r>
                      <a:endParaRPr kumimoji="1" lang="ja-JP" altLang="en-US"/>
                    </a:p>
                  </a:txBody>
                  <a:tcPr/>
                </a:tc>
                <a:extLst>
                  <a:ext uri="{0D108BD9-81ED-4DB2-BD59-A6C34878D82A}">
                    <a16:rowId xmlns:a16="http://schemas.microsoft.com/office/drawing/2014/main" val="2736258624"/>
                  </a:ext>
                </a:extLst>
              </a:tr>
              <a:tr h="396178">
                <a:tc>
                  <a:txBody>
                    <a:bodyPr/>
                    <a:lstStyle/>
                    <a:p>
                      <a:pPr algn="ctr"/>
                      <a:r>
                        <a:rPr kumimoji="1" lang="en-US" altLang="ja-JP"/>
                        <a:t>1</a:t>
                      </a:r>
                      <a:endParaRPr kumimoji="1" lang="ja-JP" altLang="en-US"/>
                    </a:p>
                  </a:txBody>
                  <a:tcPr/>
                </a:tc>
                <a:tc>
                  <a:txBody>
                    <a:bodyPr/>
                    <a:lstStyle/>
                    <a:p>
                      <a:pPr algn="ctr"/>
                      <a:r>
                        <a:rPr kumimoji="1" lang="ja-JP" altLang="en-US"/>
                        <a:t>肉じゃが</a:t>
                      </a:r>
                    </a:p>
                  </a:txBody>
                  <a:tcPr/>
                </a:tc>
                <a:extLst>
                  <a:ext uri="{0D108BD9-81ED-4DB2-BD59-A6C34878D82A}">
                    <a16:rowId xmlns:a16="http://schemas.microsoft.com/office/drawing/2014/main" val="4187863655"/>
                  </a:ext>
                </a:extLst>
              </a:tr>
              <a:tr h="396178">
                <a:tc>
                  <a:txBody>
                    <a:bodyPr/>
                    <a:lstStyle/>
                    <a:p>
                      <a:pPr algn="ctr"/>
                      <a:r>
                        <a:rPr kumimoji="1" lang="en-US" altLang="ja-JP"/>
                        <a:t>2</a:t>
                      </a:r>
                      <a:endParaRPr kumimoji="1" lang="ja-JP" altLang="en-US"/>
                    </a:p>
                  </a:txBody>
                  <a:tcPr/>
                </a:tc>
                <a:tc>
                  <a:txBody>
                    <a:bodyPr/>
                    <a:lstStyle/>
                    <a:p>
                      <a:pPr algn="ctr"/>
                      <a:r>
                        <a:rPr kumimoji="1" lang="ja-JP" altLang="en-US"/>
                        <a:t>カレー</a:t>
                      </a:r>
                    </a:p>
                  </a:txBody>
                  <a:tcPr/>
                </a:tc>
                <a:extLst>
                  <a:ext uri="{0D108BD9-81ED-4DB2-BD59-A6C34878D82A}">
                    <a16:rowId xmlns:a16="http://schemas.microsoft.com/office/drawing/2014/main" val="1749104402"/>
                  </a:ext>
                </a:extLst>
              </a:tr>
            </a:tbl>
          </a:graphicData>
        </a:graphic>
      </p:graphicFrame>
      <p:graphicFrame>
        <p:nvGraphicFramePr>
          <p:cNvPr id="16" name="表 15">
            <a:extLst>
              <a:ext uri="{FF2B5EF4-FFF2-40B4-BE49-F238E27FC236}">
                <a16:creationId xmlns:a16="http://schemas.microsoft.com/office/drawing/2014/main" id="{6B35D304-95C6-9644-85C4-989B39AF7776}"/>
              </a:ext>
            </a:extLst>
          </p:cNvPr>
          <p:cNvGraphicFramePr>
            <a:graphicFrameLocks noGrp="1"/>
          </p:cNvGraphicFramePr>
          <p:nvPr/>
        </p:nvGraphicFramePr>
        <p:xfrm>
          <a:off x="6326173" y="4393491"/>
          <a:ext cx="2705490" cy="1752600"/>
        </p:xfrm>
        <a:graphic>
          <a:graphicData uri="http://schemas.openxmlformats.org/drawingml/2006/table">
            <a:tbl>
              <a:tblPr firstRow="1">
                <a:tableStyleId>{616DA210-FB5B-4158-B5E0-FEB733F419BA}</a:tableStyleId>
              </a:tblPr>
              <a:tblGrid>
                <a:gridCol w="1210120">
                  <a:extLst>
                    <a:ext uri="{9D8B030D-6E8A-4147-A177-3AD203B41FA5}">
                      <a16:colId xmlns:a16="http://schemas.microsoft.com/office/drawing/2014/main" val="3257370420"/>
                    </a:ext>
                  </a:extLst>
                </a:gridCol>
                <a:gridCol w="1495370">
                  <a:extLst>
                    <a:ext uri="{9D8B030D-6E8A-4147-A177-3AD203B41FA5}">
                      <a16:colId xmlns:a16="http://schemas.microsoft.com/office/drawing/2014/main" val="2690700395"/>
                    </a:ext>
                  </a:extLst>
                </a:gridCol>
              </a:tblGrid>
              <a:tr h="370840">
                <a:tc>
                  <a:txBody>
                    <a:bodyPr/>
                    <a:lstStyle/>
                    <a:p>
                      <a:pPr algn="ctr"/>
                      <a:r>
                        <a:rPr kumimoji="1" lang="en-US" altLang="ja-JP"/>
                        <a:t>Ingredient</a:t>
                      </a:r>
                    </a:p>
                    <a:p>
                      <a:pPr algn="ctr"/>
                      <a:r>
                        <a:rPr kumimoji="1" lang="en-US" altLang="ja-JP"/>
                        <a:t>_id</a:t>
                      </a:r>
                      <a:endParaRPr kumimoji="1" lang="ja-JP" altLang="en-US"/>
                    </a:p>
                  </a:txBody>
                  <a:tcPr/>
                </a:tc>
                <a:tc>
                  <a:txBody>
                    <a:bodyPr/>
                    <a:lstStyle/>
                    <a:p>
                      <a:pPr algn="ctr"/>
                      <a:r>
                        <a:rPr kumimoji="1" lang="en-US" altLang="ja-JP"/>
                        <a:t>Ingredient</a:t>
                      </a:r>
                    </a:p>
                    <a:p>
                      <a:pPr algn="ctr"/>
                      <a:r>
                        <a:rPr kumimoji="1" lang="en-US" altLang="ja-JP"/>
                        <a:t>_name</a:t>
                      </a:r>
                      <a:endParaRPr kumimoji="1" lang="ja-JP" altLang="en-US"/>
                    </a:p>
                  </a:txBody>
                  <a:tcPr/>
                </a:tc>
                <a:extLst>
                  <a:ext uri="{0D108BD9-81ED-4DB2-BD59-A6C34878D82A}">
                    <a16:rowId xmlns:a16="http://schemas.microsoft.com/office/drawing/2014/main" val="4169280984"/>
                  </a:ext>
                </a:extLst>
              </a:tr>
              <a:tr h="370840">
                <a:tc>
                  <a:txBody>
                    <a:bodyPr/>
                    <a:lstStyle/>
                    <a:p>
                      <a:pPr algn="ctr"/>
                      <a:r>
                        <a:rPr kumimoji="1" lang="en-US" altLang="ja-JP"/>
                        <a:t>1</a:t>
                      </a:r>
                      <a:endParaRPr kumimoji="1" lang="ja-JP" altLang="en-US"/>
                    </a:p>
                  </a:txBody>
                  <a:tcPr/>
                </a:tc>
                <a:tc>
                  <a:txBody>
                    <a:bodyPr/>
                    <a:lstStyle/>
                    <a:p>
                      <a:pPr algn="ctr"/>
                      <a:r>
                        <a:rPr kumimoji="1" lang="ja-JP" altLang="en-US"/>
                        <a:t>じゃがいも</a:t>
                      </a:r>
                    </a:p>
                  </a:txBody>
                  <a:tcPr/>
                </a:tc>
                <a:extLst>
                  <a:ext uri="{0D108BD9-81ED-4DB2-BD59-A6C34878D82A}">
                    <a16:rowId xmlns:a16="http://schemas.microsoft.com/office/drawing/2014/main" val="1529739213"/>
                  </a:ext>
                </a:extLst>
              </a:tr>
              <a:tr h="370840">
                <a:tc>
                  <a:txBody>
                    <a:bodyPr/>
                    <a:lstStyle/>
                    <a:p>
                      <a:pPr algn="ctr"/>
                      <a:r>
                        <a:rPr kumimoji="1" lang="en-US" altLang="ja-JP"/>
                        <a:t>2</a:t>
                      </a:r>
                      <a:endParaRPr kumimoji="1" lang="ja-JP" altLang="en-US"/>
                    </a:p>
                  </a:txBody>
                  <a:tcPr/>
                </a:tc>
                <a:tc>
                  <a:txBody>
                    <a:bodyPr/>
                    <a:lstStyle/>
                    <a:p>
                      <a:pPr algn="ctr"/>
                      <a:r>
                        <a:rPr kumimoji="1" lang="ja-JP" altLang="en-US"/>
                        <a:t>肉</a:t>
                      </a:r>
                    </a:p>
                  </a:txBody>
                  <a:tcPr/>
                </a:tc>
                <a:extLst>
                  <a:ext uri="{0D108BD9-81ED-4DB2-BD59-A6C34878D82A}">
                    <a16:rowId xmlns:a16="http://schemas.microsoft.com/office/drawing/2014/main" val="440272995"/>
                  </a:ext>
                </a:extLst>
              </a:tr>
              <a:tr h="370840">
                <a:tc>
                  <a:txBody>
                    <a:bodyPr/>
                    <a:lstStyle/>
                    <a:p>
                      <a:pPr algn="ctr"/>
                      <a:r>
                        <a:rPr kumimoji="1" lang="en-US" altLang="ja-JP"/>
                        <a:t>3</a:t>
                      </a:r>
                      <a:endParaRPr kumimoji="1" lang="ja-JP" altLang="en-US"/>
                    </a:p>
                  </a:txBody>
                  <a:tcPr/>
                </a:tc>
                <a:tc>
                  <a:txBody>
                    <a:bodyPr/>
                    <a:lstStyle/>
                    <a:p>
                      <a:pPr algn="ctr"/>
                      <a:r>
                        <a:rPr kumimoji="1" lang="ja-JP" altLang="en-US"/>
                        <a:t>カレールー</a:t>
                      </a:r>
                    </a:p>
                  </a:txBody>
                  <a:tcPr/>
                </a:tc>
                <a:extLst>
                  <a:ext uri="{0D108BD9-81ED-4DB2-BD59-A6C34878D82A}">
                    <a16:rowId xmlns:a16="http://schemas.microsoft.com/office/drawing/2014/main" val="1064450272"/>
                  </a:ext>
                </a:extLst>
              </a:tr>
            </a:tbl>
          </a:graphicData>
        </a:graphic>
      </p:graphicFrame>
      <p:graphicFrame>
        <p:nvGraphicFramePr>
          <p:cNvPr id="17" name="表 16">
            <a:extLst>
              <a:ext uri="{FF2B5EF4-FFF2-40B4-BE49-F238E27FC236}">
                <a16:creationId xmlns:a16="http://schemas.microsoft.com/office/drawing/2014/main" id="{8B34068C-610F-8448-99F5-D47BDBCF6356}"/>
              </a:ext>
            </a:extLst>
          </p:cNvPr>
          <p:cNvGraphicFramePr>
            <a:graphicFrameLocks noGrp="1"/>
          </p:cNvGraphicFramePr>
          <p:nvPr/>
        </p:nvGraphicFramePr>
        <p:xfrm>
          <a:off x="2764639" y="3930579"/>
          <a:ext cx="3425685" cy="2372360"/>
        </p:xfrm>
        <a:graphic>
          <a:graphicData uri="http://schemas.openxmlformats.org/drawingml/2006/table">
            <a:tbl>
              <a:tblPr firstRow="1">
                <a:tableStyleId>{616DA210-FB5B-4158-B5E0-FEB733F419BA}</a:tableStyleId>
              </a:tblPr>
              <a:tblGrid>
                <a:gridCol w="1141895">
                  <a:extLst>
                    <a:ext uri="{9D8B030D-6E8A-4147-A177-3AD203B41FA5}">
                      <a16:colId xmlns:a16="http://schemas.microsoft.com/office/drawing/2014/main" val="4174683031"/>
                    </a:ext>
                  </a:extLst>
                </a:gridCol>
                <a:gridCol w="1141895">
                  <a:extLst>
                    <a:ext uri="{9D8B030D-6E8A-4147-A177-3AD203B41FA5}">
                      <a16:colId xmlns:a16="http://schemas.microsoft.com/office/drawing/2014/main" val="669645880"/>
                    </a:ext>
                  </a:extLst>
                </a:gridCol>
                <a:gridCol w="1141895">
                  <a:extLst>
                    <a:ext uri="{9D8B030D-6E8A-4147-A177-3AD203B41FA5}">
                      <a16:colId xmlns:a16="http://schemas.microsoft.com/office/drawing/2014/main" val="663176385"/>
                    </a:ext>
                  </a:extLst>
                </a:gridCol>
              </a:tblGrid>
              <a:tr h="370840">
                <a:tc>
                  <a:txBody>
                    <a:bodyPr/>
                    <a:lstStyle/>
                    <a:p>
                      <a:pPr algn="ctr"/>
                      <a:r>
                        <a:rPr kumimoji="1" lang="en-US" altLang="ja-JP" sz="1400" err="1"/>
                        <a:t>Dish_id</a:t>
                      </a:r>
                      <a:endParaRPr kumimoji="1" lang="ja-JP" altLang="en-US" sz="1400"/>
                    </a:p>
                  </a:txBody>
                  <a:tcPr/>
                </a:tc>
                <a:tc>
                  <a:txBody>
                    <a:bodyPr/>
                    <a:lstStyle/>
                    <a:p>
                      <a:pPr algn="ctr"/>
                      <a:r>
                        <a:rPr kumimoji="1" lang="en-US" altLang="ja-JP" sz="1400"/>
                        <a:t>Ingredient</a:t>
                      </a:r>
                    </a:p>
                    <a:p>
                      <a:pPr algn="ctr"/>
                      <a:r>
                        <a:rPr kumimoji="1" lang="en-US" altLang="ja-JP" sz="1400"/>
                        <a:t>_id</a:t>
                      </a:r>
                      <a:endParaRPr kumimoji="1" lang="ja-JP" altLang="en-US" sz="1400"/>
                    </a:p>
                  </a:txBody>
                  <a:tcPr/>
                </a:tc>
                <a:tc>
                  <a:txBody>
                    <a:bodyPr/>
                    <a:lstStyle/>
                    <a:p>
                      <a:pPr algn="ctr"/>
                      <a:r>
                        <a:rPr kumimoji="1" lang="en-US" altLang="ja-JP" sz="1400" err="1"/>
                        <a:t>Ingredients_to_dishes_id</a:t>
                      </a:r>
                      <a:endParaRPr kumimoji="1" lang="ja-JP" altLang="en-US" sz="1400"/>
                    </a:p>
                  </a:txBody>
                  <a:tcPr/>
                </a:tc>
                <a:extLst>
                  <a:ext uri="{0D108BD9-81ED-4DB2-BD59-A6C34878D82A}">
                    <a16:rowId xmlns:a16="http://schemas.microsoft.com/office/drawing/2014/main" val="2341959362"/>
                  </a:ext>
                </a:extLst>
              </a:tr>
              <a:tr h="370840">
                <a:tc>
                  <a:txBody>
                    <a:bodyPr/>
                    <a:lstStyle/>
                    <a:p>
                      <a:pPr algn="ctr"/>
                      <a:r>
                        <a:rPr kumimoji="1" lang="en-US" altLang="ja-JP"/>
                        <a:t>1</a:t>
                      </a:r>
                      <a:endParaRPr kumimoji="1" lang="ja-JP" altLang="en-US"/>
                    </a:p>
                  </a:txBody>
                  <a:tcPr/>
                </a:tc>
                <a:tc>
                  <a:txBody>
                    <a:bodyPr/>
                    <a:lstStyle/>
                    <a:p>
                      <a:pPr algn="ctr"/>
                      <a:r>
                        <a:rPr kumimoji="1" lang="en-US" altLang="ja-JP"/>
                        <a:t>1</a:t>
                      </a:r>
                      <a:endParaRPr kumimoji="1" lang="ja-JP" altLang="en-US"/>
                    </a:p>
                  </a:txBody>
                  <a:tcPr/>
                </a:tc>
                <a:tc>
                  <a:txBody>
                    <a:bodyPr/>
                    <a:lstStyle/>
                    <a:p>
                      <a:pPr algn="ctr"/>
                      <a:r>
                        <a:rPr kumimoji="1" lang="en-US" altLang="ja-JP"/>
                        <a:t>1</a:t>
                      </a:r>
                      <a:endParaRPr kumimoji="1" lang="ja-JP" altLang="en-US"/>
                    </a:p>
                  </a:txBody>
                  <a:tcPr/>
                </a:tc>
                <a:extLst>
                  <a:ext uri="{0D108BD9-81ED-4DB2-BD59-A6C34878D82A}">
                    <a16:rowId xmlns:a16="http://schemas.microsoft.com/office/drawing/2014/main" val="3464605022"/>
                  </a:ext>
                </a:extLst>
              </a:tr>
              <a:tr h="370840">
                <a:tc>
                  <a:txBody>
                    <a:bodyPr/>
                    <a:lstStyle/>
                    <a:p>
                      <a:pPr algn="ctr"/>
                      <a:r>
                        <a:rPr kumimoji="1" lang="en-US" altLang="ja-JP"/>
                        <a:t>1</a:t>
                      </a:r>
                      <a:endParaRPr kumimoji="1" lang="ja-JP" altLang="en-US"/>
                    </a:p>
                  </a:txBody>
                  <a:tcPr/>
                </a:tc>
                <a:tc>
                  <a:txBody>
                    <a:bodyPr/>
                    <a:lstStyle/>
                    <a:p>
                      <a:pPr algn="ctr"/>
                      <a:r>
                        <a:rPr kumimoji="1" lang="en-US" altLang="ja-JP"/>
                        <a:t>2</a:t>
                      </a:r>
                      <a:endParaRPr kumimoji="1" lang="ja-JP" altLang="en-US"/>
                    </a:p>
                  </a:txBody>
                  <a:tcPr/>
                </a:tc>
                <a:tc>
                  <a:txBody>
                    <a:bodyPr/>
                    <a:lstStyle/>
                    <a:p>
                      <a:pPr algn="ctr"/>
                      <a:r>
                        <a:rPr kumimoji="1" lang="en-US" altLang="ja-JP"/>
                        <a:t>2</a:t>
                      </a:r>
                      <a:endParaRPr kumimoji="1" lang="ja-JP" altLang="en-US"/>
                    </a:p>
                  </a:txBody>
                  <a:tcPr/>
                </a:tc>
                <a:extLst>
                  <a:ext uri="{0D108BD9-81ED-4DB2-BD59-A6C34878D82A}">
                    <a16:rowId xmlns:a16="http://schemas.microsoft.com/office/drawing/2014/main" val="2252816726"/>
                  </a:ext>
                </a:extLst>
              </a:tr>
              <a:tr h="370840">
                <a:tc>
                  <a:txBody>
                    <a:bodyPr/>
                    <a:lstStyle/>
                    <a:p>
                      <a:pPr algn="ctr"/>
                      <a:r>
                        <a:rPr kumimoji="1" lang="en-US" altLang="ja-JP"/>
                        <a:t>2</a:t>
                      </a:r>
                      <a:endParaRPr kumimoji="1" lang="ja-JP" altLang="en-US"/>
                    </a:p>
                  </a:txBody>
                  <a:tcPr/>
                </a:tc>
                <a:tc>
                  <a:txBody>
                    <a:bodyPr/>
                    <a:lstStyle/>
                    <a:p>
                      <a:pPr algn="ctr"/>
                      <a:r>
                        <a:rPr kumimoji="1" lang="en-US" altLang="ja-JP"/>
                        <a:t>1</a:t>
                      </a:r>
                      <a:endParaRPr kumimoji="1" lang="ja-JP" altLang="en-US"/>
                    </a:p>
                  </a:txBody>
                  <a:tcPr/>
                </a:tc>
                <a:tc>
                  <a:txBody>
                    <a:bodyPr/>
                    <a:lstStyle/>
                    <a:p>
                      <a:pPr algn="ctr"/>
                      <a:r>
                        <a:rPr kumimoji="1" lang="en-US" altLang="ja-JP"/>
                        <a:t>3</a:t>
                      </a:r>
                      <a:endParaRPr kumimoji="1" lang="ja-JP" altLang="en-US"/>
                    </a:p>
                  </a:txBody>
                  <a:tcPr/>
                </a:tc>
                <a:extLst>
                  <a:ext uri="{0D108BD9-81ED-4DB2-BD59-A6C34878D82A}">
                    <a16:rowId xmlns:a16="http://schemas.microsoft.com/office/drawing/2014/main" val="209171777"/>
                  </a:ext>
                </a:extLst>
              </a:tr>
              <a:tr h="370840">
                <a:tc>
                  <a:txBody>
                    <a:bodyPr/>
                    <a:lstStyle/>
                    <a:p>
                      <a:pPr algn="ctr"/>
                      <a:r>
                        <a:rPr kumimoji="1" lang="en-US" altLang="ja-JP"/>
                        <a:t>2</a:t>
                      </a:r>
                      <a:endParaRPr kumimoji="1" lang="ja-JP" altLang="en-US"/>
                    </a:p>
                  </a:txBody>
                  <a:tcPr/>
                </a:tc>
                <a:tc>
                  <a:txBody>
                    <a:bodyPr/>
                    <a:lstStyle/>
                    <a:p>
                      <a:pPr algn="ctr"/>
                      <a:r>
                        <a:rPr kumimoji="1" lang="en-US" altLang="ja-JP"/>
                        <a:t>2</a:t>
                      </a:r>
                      <a:endParaRPr kumimoji="1" lang="ja-JP" altLang="en-US"/>
                    </a:p>
                  </a:txBody>
                  <a:tcPr/>
                </a:tc>
                <a:tc>
                  <a:txBody>
                    <a:bodyPr/>
                    <a:lstStyle/>
                    <a:p>
                      <a:pPr algn="ctr"/>
                      <a:r>
                        <a:rPr kumimoji="1" lang="en-US" altLang="ja-JP"/>
                        <a:t>4</a:t>
                      </a:r>
                      <a:endParaRPr kumimoji="1" lang="ja-JP" altLang="en-US"/>
                    </a:p>
                  </a:txBody>
                  <a:tcPr/>
                </a:tc>
                <a:extLst>
                  <a:ext uri="{0D108BD9-81ED-4DB2-BD59-A6C34878D82A}">
                    <a16:rowId xmlns:a16="http://schemas.microsoft.com/office/drawing/2014/main" val="674667883"/>
                  </a:ext>
                </a:extLst>
              </a:tr>
              <a:tr h="370840">
                <a:tc>
                  <a:txBody>
                    <a:bodyPr/>
                    <a:lstStyle/>
                    <a:p>
                      <a:pPr algn="ctr"/>
                      <a:r>
                        <a:rPr kumimoji="1" lang="en-US" altLang="ja-JP"/>
                        <a:t>2</a:t>
                      </a:r>
                      <a:endParaRPr kumimoji="1" lang="ja-JP" altLang="en-US"/>
                    </a:p>
                  </a:txBody>
                  <a:tcPr/>
                </a:tc>
                <a:tc>
                  <a:txBody>
                    <a:bodyPr/>
                    <a:lstStyle/>
                    <a:p>
                      <a:pPr algn="ctr"/>
                      <a:r>
                        <a:rPr kumimoji="1" lang="en-US" altLang="ja-JP"/>
                        <a:t>3</a:t>
                      </a:r>
                      <a:endParaRPr kumimoji="1" lang="ja-JP" altLang="en-US"/>
                    </a:p>
                  </a:txBody>
                  <a:tcPr/>
                </a:tc>
                <a:tc>
                  <a:txBody>
                    <a:bodyPr/>
                    <a:lstStyle/>
                    <a:p>
                      <a:pPr algn="ctr"/>
                      <a:r>
                        <a:rPr kumimoji="1" lang="en-US" altLang="ja-JP"/>
                        <a:t>5</a:t>
                      </a:r>
                      <a:endParaRPr kumimoji="1" lang="ja-JP" altLang="en-US"/>
                    </a:p>
                  </a:txBody>
                  <a:tcPr/>
                </a:tc>
                <a:extLst>
                  <a:ext uri="{0D108BD9-81ED-4DB2-BD59-A6C34878D82A}">
                    <a16:rowId xmlns:a16="http://schemas.microsoft.com/office/drawing/2014/main" val="2932475226"/>
                  </a:ext>
                </a:extLst>
              </a:tr>
            </a:tbl>
          </a:graphicData>
        </a:graphic>
      </p:graphicFrame>
    </p:spTree>
    <p:extLst>
      <p:ext uri="{BB962C8B-B14F-4D97-AF65-F5344CB8AC3E}">
        <p14:creationId xmlns:p14="http://schemas.microsoft.com/office/powerpoint/2010/main" val="24218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atin typeface="Times New Roman"/>
                <a:ea typeface="メイリオ"/>
                <a:cs typeface="Times New Roman"/>
              </a:rPr>
              <a:t>~Screen transition diagram~</a:t>
            </a:r>
            <a:endParaRPr lang="en-US" altLang="ja-JP"/>
          </a:p>
        </p:txBody>
      </p:sp>
      <p:sp>
        <p:nvSpPr>
          <p:cNvPr id="4" name="スライド番号プレースホルダー 3"/>
          <p:cNvSpPr>
            <a:spLocks noGrp="1"/>
          </p:cNvSpPr>
          <p:nvPr>
            <p:ph type="sldNum" sz="quarter" idx="12"/>
          </p:nvPr>
        </p:nvSpPr>
        <p:spPr/>
        <p:txBody>
          <a:bodyPr/>
          <a:lstStyle/>
          <a:p>
            <a:fld id="{3A807DF2-2266-4F90-9D6E-C9B8AE5B2ED6}" type="slidenum">
              <a:rPr kumimoji="1" lang="ja-JP" altLang="en-US" smtClean="0"/>
              <a:t>14</a:t>
            </a:fld>
            <a:endParaRPr kumimoji="1" lang="ja-JP" altLang="en-US"/>
          </a:p>
        </p:txBody>
      </p:sp>
      <p:sp>
        <p:nvSpPr>
          <p:cNvPr id="13" name="日付プレースホルダー 12">
            <a:extLst>
              <a:ext uri="{FF2B5EF4-FFF2-40B4-BE49-F238E27FC236}">
                <a16:creationId xmlns:a16="http://schemas.microsoft.com/office/drawing/2014/main" id="{C60EDBEF-CD9A-5341-838B-3EDC5BDE2139}"/>
              </a:ext>
            </a:extLst>
          </p:cNvPr>
          <p:cNvSpPr>
            <a:spLocks noGrp="1"/>
          </p:cNvSpPr>
          <p:nvPr>
            <p:ph type="dt" sz="half" idx="10"/>
          </p:nvPr>
        </p:nvSpPr>
        <p:spPr/>
        <p:txBody>
          <a:bodyPr/>
          <a:lstStyle/>
          <a:p>
            <a:r>
              <a:rPr kumimoji="1" lang="en-US" altLang="ja-JP"/>
              <a:t>2019/9/13</a:t>
            </a:r>
            <a:endParaRPr kumimoji="1" lang="ja-JP" altLang="en-US"/>
          </a:p>
        </p:txBody>
      </p:sp>
      <p:sp>
        <p:nvSpPr>
          <p:cNvPr id="14" name="フッター プレースホルダー 13">
            <a:extLst>
              <a:ext uri="{FF2B5EF4-FFF2-40B4-BE49-F238E27FC236}">
                <a16:creationId xmlns:a16="http://schemas.microsoft.com/office/drawing/2014/main" id="{6A50E747-1E98-624D-A67A-ED5606D12777}"/>
              </a:ext>
            </a:extLst>
          </p:cNvPr>
          <p:cNvSpPr>
            <a:spLocks noGrp="1"/>
          </p:cNvSpPr>
          <p:nvPr>
            <p:ph type="ftr" sz="quarter" idx="11"/>
          </p:nvPr>
        </p:nvSpPr>
        <p:spPr/>
        <p:txBody>
          <a:bodyPr/>
          <a:lstStyle/>
          <a:p>
            <a:r>
              <a:rPr kumimoji="1" lang="en-US" altLang="ja-JP" err="1"/>
              <a:t>ec_food</a:t>
            </a:r>
            <a:endParaRPr kumimoji="1" lang="ja-JP" altLang="en-US"/>
          </a:p>
        </p:txBody>
      </p:sp>
      <p:pic>
        <p:nvPicPr>
          <p:cNvPr id="6" name="図 6">
            <a:extLst>
              <a:ext uri="{FF2B5EF4-FFF2-40B4-BE49-F238E27FC236}">
                <a16:creationId xmlns:a16="http://schemas.microsoft.com/office/drawing/2014/main" id="{6B43B6F3-FCD1-44F2-8ECB-5D03362C46F3}"/>
              </a:ext>
            </a:extLst>
          </p:cNvPr>
          <p:cNvPicPr>
            <a:picLocks noChangeAspect="1"/>
          </p:cNvPicPr>
          <p:nvPr/>
        </p:nvPicPr>
        <p:blipFill>
          <a:blip r:embed="rId3"/>
          <a:stretch>
            <a:fillRect/>
          </a:stretch>
        </p:blipFill>
        <p:spPr>
          <a:xfrm>
            <a:off x="111211" y="2061228"/>
            <a:ext cx="8900983" cy="2725247"/>
          </a:xfrm>
          <a:prstGeom prst="rect">
            <a:avLst/>
          </a:prstGeom>
        </p:spPr>
      </p:pic>
    </p:spTree>
    <p:extLst>
      <p:ext uri="{BB962C8B-B14F-4D97-AF65-F5344CB8AC3E}">
        <p14:creationId xmlns:p14="http://schemas.microsoft.com/office/powerpoint/2010/main" val="137021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角丸四角形 18">
            <a:extLst>
              <a:ext uri="{FF2B5EF4-FFF2-40B4-BE49-F238E27FC236}">
                <a16:creationId xmlns:a16="http://schemas.microsoft.com/office/drawing/2014/main" id="{3B16A26B-194B-A64B-AACE-AEF8C1D81D0F}"/>
              </a:ext>
            </a:extLst>
          </p:cNvPr>
          <p:cNvSpPr/>
          <p:nvPr/>
        </p:nvSpPr>
        <p:spPr>
          <a:xfrm>
            <a:off x="6913614" y="5005775"/>
            <a:ext cx="2101431" cy="9104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latin typeface="Times New Roman" panose="02020603050405020304" pitchFamily="18" charset="0"/>
                <a:cs typeface="Times New Roman" panose="02020603050405020304" pitchFamily="18" charset="0"/>
              </a:rPr>
              <a:t>Back end</a:t>
            </a:r>
          </a:p>
        </p:txBody>
      </p:sp>
      <p:sp>
        <p:nvSpPr>
          <p:cNvPr id="18" name="角丸四角形 17">
            <a:extLst>
              <a:ext uri="{FF2B5EF4-FFF2-40B4-BE49-F238E27FC236}">
                <a16:creationId xmlns:a16="http://schemas.microsoft.com/office/drawing/2014/main" id="{2CC1BD14-B442-A04D-8C44-423EBAEB3963}"/>
              </a:ext>
            </a:extLst>
          </p:cNvPr>
          <p:cNvSpPr/>
          <p:nvPr/>
        </p:nvSpPr>
        <p:spPr>
          <a:xfrm>
            <a:off x="193588" y="3699650"/>
            <a:ext cx="2101431" cy="9104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latin typeface="Times New Roman" panose="02020603050405020304" pitchFamily="18" charset="0"/>
                <a:cs typeface="Times New Roman" panose="02020603050405020304" pitchFamily="18" charset="0"/>
              </a:rPr>
              <a:t>Back end</a:t>
            </a:r>
          </a:p>
        </p:txBody>
      </p:sp>
      <p:sp>
        <p:nvSpPr>
          <p:cNvPr id="17" name="角丸四角形 16">
            <a:extLst>
              <a:ext uri="{FF2B5EF4-FFF2-40B4-BE49-F238E27FC236}">
                <a16:creationId xmlns:a16="http://schemas.microsoft.com/office/drawing/2014/main" id="{08B4C745-F7C7-5649-9B25-734AEABABCBD}"/>
              </a:ext>
            </a:extLst>
          </p:cNvPr>
          <p:cNvSpPr/>
          <p:nvPr/>
        </p:nvSpPr>
        <p:spPr>
          <a:xfrm>
            <a:off x="6913615" y="2471985"/>
            <a:ext cx="2101431" cy="9104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latin typeface="Times New Roman" panose="02020603050405020304" pitchFamily="18" charset="0"/>
                <a:cs typeface="Times New Roman" panose="02020603050405020304" pitchFamily="18" charset="0"/>
              </a:rPr>
              <a:t>Front end</a:t>
            </a:r>
          </a:p>
        </p:txBody>
      </p:sp>
      <p:sp>
        <p:nvSpPr>
          <p:cNvPr id="16" name="角丸四角形 15">
            <a:extLst>
              <a:ext uri="{FF2B5EF4-FFF2-40B4-BE49-F238E27FC236}">
                <a16:creationId xmlns:a16="http://schemas.microsoft.com/office/drawing/2014/main" id="{C880A588-F09F-9D44-90B6-D3987DC63056}"/>
              </a:ext>
            </a:extLst>
          </p:cNvPr>
          <p:cNvSpPr/>
          <p:nvPr/>
        </p:nvSpPr>
        <p:spPr>
          <a:xfrm>
            <a:off x="193590" y="1172352"/>
            <a:ext cx="2101431" cy="9104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latin typeface="Times New Roman" panose="02020603050405020304" pitchFamily="18" charset="0"/>
                <a:cs typeface="Times New Roman" panose="02020603050405020304" pitchFamily="18" charset="0"/>
              </a:rPr>
              <a:t>Front end</a:t>
            </a:r>
          </a:p>
        </p:txBody>
      </p:sp>
      <p:sp>
        <p:nvSpPr>
          <p:cNvPr id="2" name="タイトル 1">
            <a:extLst>
              <a:ext uri="{FF2B5EF4-FFF2-40B4-BE49-F238E27FC236}">
                <a16:creationId xmlns:a16="http://schemas.microsoft.com/office/drawing/2014/main" id="{ED53B54F-EEF5-2D4A-A1C2-A6323EB30FBE}"/>
              </a:ext>
            </a:extLst>
          </p:cNvPr>
          <p:cNvSpPr>
            <a:spLocks noGrp="1"/>
          </p:cNvSpPr>
          <p:nvPr>
            <p:ph type="title"/>
          </p:nvPr>
        </p:nvSpPr>
        <p:spPr/>
        <p:txBody>
          <a:bodyPr/>
          <a:lstStyle/>
          <a:p>
            <a:r>
              <a:rPr lang="en-US" altLang="ja-JP"/>
              <a:t>Team introduction</a:t>
            </a:r>
            <a:endParaRPr kumimoji="1" lang="ja-JP" altLang="en-US"/>
          </a:p>
        </p:txBody>
      </p:sp>
      <p:sp>
        <p:nvSpPr>
          <p:cNvPr id="4" name="スライド番号プレースホルダー 3">
            <a:extLst>
              <a:ext uri="{FF2B5EF4-FFF2-40B4-BE49-F238E27FC236}">
                <a16:creationId xmlns:a16="http://schemas.microsoft.com/office/drawing/2014/main" id="{285C90FE-26DF-4D44-B6D9-EDC35DD071E8}"/>
              </a:ext>
            </a:extLst>
          </p:cNvPr>
          <p:cNvSpPr>
            <a:spLocks noGrp="1"/>
          </p:cNvSpPr>
          <p:nvPr>
            <p:ph type="sldNum" sz="quarter" idx="12"/>
          </p:nvPr>
        </p:nvSpPr>
        <p:spPr/>
        <p:txBody>
          <a:bodyPr/>
          <a:lstStyle/>
          <a:p>
            <a:fld id="{3A807DF2-2266-4F90-9D6E-C9B8AE5B2ED6}" type="slidenum">
              <a:rPr kumimoji="1" lang="ja-JP" altLang="en-US" smtClean="0"/>
              <a:t>2</a:t>
            </a:fld>
            <a:endParaRPr kumimoji="1" lang="ja-JP" altLang="en-US"/>
          </a:p>
        </p:txBody>
      </p:sp>
      <p:sp>
        <p:nvSpPr>
          <p:cNvPr id="5" name="日付プレースホルダー 4">
            <a:extLst>
              <a:ext uri="{FF2B5EF4-FFF2-40B4-BE49-F238E27FC236}">
                <a16:creationId xmlns:a16="http://schemas.microsoft.com/office/drawing/2014/main" id="{37754F56-8F4A-EB47-9D60-A04CD07B4C70}"/>
              </a:ext>
            </a:extLst>
          </p:cNvPr>
          <p:cNvSpPr>
            <a:spLocks noGrp="1"/>
          </p:cNvSpPr>
          <p:nvPr>
            <p:ph type="dt" sz="half" idx="10"/>
          </p:nvPr>
        </p:nvSpPr>
        <p:spPr/>
        <p:txBody>
          <a:bodyPr/>
          <a:lstStyle/>
          <a:p>
            <a:r>
              <a:rPr kumimoji="1" lang="en-US" altLang="ja-JP"/>
              <a:t>2019/9/13</a:t>
            </a:r>
            <a:endParaRPr kumimoji="1" lang="ja-JP" altLang="en-US"/>
          </a:p>
        </p:txBody>
      </p:sp>
      <p:sp>
        <p:nvSpPr>
          <p:cNvPr id="6" name="フッター プレースホルダー 5">
            <a:extLst>
              <a:ext uri="{FF2B5EF4-FFF2-40B4-BE49-F238E27FC236}">
                <a16:creationId xmlns:a16="http://schemas.microsoft.com/office/drawing/2014/main" id="{93EB64AF-02DA-4448-9FFA-3089F76EF0E9}"/>
              </a:ext>
            </a:extLst>
          </p:cNvPr>
          <p:cNvSpPr>
            <a:spLocks noGrp="1"/>
          </p:cNvSpPr>
          <p:nvPr>
            <p:ph type="ftr" sz="quarter" idx="11"/>
          </p:nvPr>
        </p:nvSpPr>
        <p:spPr/>
        <p:txBody>
          <a:bodyPr/>
          <a:lstStyle/>
          <a:p>
            <a:r>
              <a:rPr kumimoji="1" lang="en-US" altLang="ja-JP"/>
              <a:t>ec_food</a:t>
            </a:r>
            <a:endParaRPr kumimoji="1" lang="ja-JP" altLang="en-US"/>
          </a:p>
        </p:txBody>
      </p:sp>
      <p:sp>
        <p:nvSpPr>
          <p:cNvPr id="8" name="角丸四角形 7">
            <a:extLst>
              <a:ext uri="{FF2B5EF4-FFF2-40B4-BE49-F238E27FC236}">
                <a16:creationId xmlns:a16="http://schemas.microsoft.com/office/drawing/2014/main" id="{B1F469B2-2C64-E649-9651-A6042FA34D4D}"/>
              </a:ext>
            </a:extLst>
          </p:cNvPr>
          <p:cNvSpPr/>
          <p:nvPr/>
        </p:nvSpPr>
        <p:spPr>
          <a:xfrm>
            <a:off x="193588" y="1185337"/>
            <a:ext cx="5994669" cy="8974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ja-JP" sz="3200" dirty="0">
                <a:solidFill>
                  <a:schemeClr val="tx1"/>
                </a:solidFill>
                <a:latin typeface="Times New Roman" panose="02020603050405020304" pitchFamily="18" charset="0"/>
                <a:cs typeface="Times New Roman" panose="02020603050405020304" pitchFamily="18" charset="0"/>
              </a:rPr>
              <a:t>Naoki</a:t>
            </a:r>
            <a:r>
              <a:rPr kumimoji="1" lang="ja-JP" altLang="en-US" sz="3200">
                <a:solidFill>
                  <a:schemeClr val="tx1"/>
                </a:solidFill>
                <a:latin typeface="Times New Roman" panose="02020603050405020304" pitchFamily="18" charset="0"/>
                <a:cs typeface="Times New Roman" panose="02020603050405020304" pitchFamily="18" charset="0"/>
              </a:rPr>
              <a:t> </a:t>
            </a:r>
            <a:r>
              <a:rPr kumimoji="1" lang="en-US" altLang="ja-JP" sz="3200" dirty="0">
                <a:solidFill>
                  <a:schemeClr val="tx1"/>
                </a:solidFill>
                <a:latin typeface="Times New Roman" panose="02020603050405020304" pitchFamily="18" charset="0"/>
                <a:cs typeface="Times New Roman" panose="02020603050405020304" pitchFamily="18" charset="0"/>
              </a:rPr>
              <a:t>Ito</a:t>
            </a:r>
            <a:endParaRPr kumimoji="1" lang="ja-JP" altLang="en-US" sz="3200">
              <a:solidFill>
                <a:schemeClr val="tx1"/>
              </a:solidFill>
              <a:latin typeface="Times New Roman" panose="02020603050405020304" pitchFamily="18" charset="0"/>
              <a:cs typeface="Times New Roman" panose="02020603050405020304" pitchFamily="18" charset="0"/>
            </a:endParaRPr>
          </a:p>
        </p:txBody>
      </p:sp>
      <p:sp>
        <p:nvSpPr>
          <p:cNvPr id="9" name="角丸四角形 8">
            <a:extLst>
              <a:ext uri="{FF2B5EF4-FFF2-40B4-BE49-F238E27FC236}">
                <a16:creationId xmlns:a16="http://schemas.microsoft.com/office/drawing/2014/main" id="{FDCFA3E2-ACA6-1845-A7C6-50D56FC361A6}"/>
              </a:ext>
            </a:extLst>
          </p:cNvPr>
          <p:cNvSpPr/>
          <p:nvPr/>
        </p:nvSpPr>
        <p:spPr>
          <a:xfrm>
            <a:off x="3032335" y="2484970"/>
            <a:ext cx="5994400" cy="8974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dirty="0">
                <a:solidFill>
                  <a:schemeClr val="tx1"/>
                </a:solidFill>
                <a:latin typeface="Times New Roman" panose="02020603050405020304" pitchFamily="18" charset="0"/>
                <a:cs typeface="Times New Roman" panose="02020603050405020304" pitchFamily="18" charset="0"/>
              </a:rPr>
              <a:t>Akira Sato</a:t>
            </a:r>
            <a:endParaRPr kumimoji="1" lang="ja-JP" altLang="en-US" sz="3200">
              <a:solidFill>
                <a:schemeClr val="tx1"/>
              </a:solidFill>
              <a:latin typeface="Times New Roman" panose="02020603050405020304" pitchFamily="18" charset="0"/>
              <a:cs typeface="Times New Roman" panose="02020603050405020304" pitchFamily="18" charset="0"/>
            </a:endParaRPr>
          </a:p>
        </p:txBody>
      </p:sp>
      <p:sp>
        <p:nvSpPr>
          <p:cNvPr id="12" name="角丸四角形 11">
            <a:extLst>
              <a:ext uri="{FF2B5EF4-FFF2-40B4-BE49-F238E27FC236}">
                <a16:creationId xmlns:a16="http://schemas.microsoft.com/office/drawing/2014/main" id="{552624FA-770F-6844-9BFA-05832AF8DD32}"/>
              </a:ext>
            </a:extLst>
          </p:cNvPr>
          <p:cNvSpPr/>
          <p:nvPr/>
        </p:nvSpPr>
        <p:spPr>
          <a:xfrm>
            <a:off x="193590" y="3712635"/>
            <a:ext cx="5994400" cy="8974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ja-JP" sz="3200" dirty="0">
                <a:solidFill>
                  <a:schemeClr val="tx1"/>
                </a:solidFill>
                <a:latin typeface="Times New Roman" panose="02020603050405020304" pitchFamily="18" charset="0"/>
                <a:cs typeface="Times New Roman" panose="02020603050405020304" pitchFamily="18" charset="0"/>
              </a:rPr>
              <a:t>Takashi Kawashima</a:t>
            </a:r>
            <a:endParaRPr kumimoji="1" lang="ja-JP" altLang="en-US" sz="3200">
              <a:solidFill>
                <a:schemeClr val="tx1"/>
              </a:solidFill>
              <a:latin typeface="Times New Roman" panose="02020603050405020304" pitchFamily="18" charset="0"/>
              <a:cs typeface="Times New Roman" panose="02020603050405020304" pitchFamily="18" charset="0"/>
            </a:endParaRPr>
          </a:p>
        </p:txBody>
      </p:sp>
      <p:sp>
        <p:nvSpPr>
          <p:cNvPr id="13" name="角丸四角形 12">
            <a:extLst>
              <a:ext uri="{FF2B5EF4-FFF2-40B4-BE49-F238E27FC236}">
                <a16:creationId xmlns:a16="http://schemas.microsoft.com/office/drawing/2014/main" id="{02871FCB-000D-4F4D-9F8F-11DA01E87FC0}"/>
              </a:ext>
            </a:extLst>
          </p:cNvPr>
          <p:cNvSpPr/>
          <p:nvPr/>
        </p:nvSpPr>
        <p:spPr>
          <a:xfrm>
            <a:off x="3032335" y="5012268"/>
            <a:ext cx="5994400" cy="8974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dirty="0">
                <a:solidFill>
                  <a:schemeClr val="tx1"/>
                </a:solidFill>
                <a:latin typeface="Times New Roman" panose="02020603050405020304" pitchFamily="18" charset="0"/>
                <a:cs typeface="Times New Roman" panose="02020603050405020304" pitchFamily="18" charset="0"/>
              </a:rPr>
              <a:t>Shun Yamamoto</a:t>
            </a:r>
            <a:endParaRPr kumimoji="1" lang="ja-JP" altLang="en-US" sz="3200">
              <a:solidFill>
                <a:schemeClr val="tx1"/>
              </a:solidFill>
              <a:latin typeface="Times New Roman" panose="02020603050405020304" pitchFamily="18" charset="0"/>
              <a:cs typeface="Times New Roman" panose="02020603050405020304" pitchFamily="18" charset="0"/>
            </a:endParaRPr>
          </a:p>
        </p:txBody>
      </p:sp>
      <p:pic>
        <p:nvPicPr>
          <p:cNvPr id="22" name="図 21">
            <a:extLst>
              <a:ext uri="{FF2B5EF4-FFF2-40B4-BE49-F238E27FC236}">
                <a16:creationId xmlns:a16="http://schemas.microsoft.com/office/drawing/2014/main" id="{A1348C53-FBF2-CE4E-992C-DBEC231018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 t="39128"/>
          <a:stretch/>
        </p:blipFill>
        <p:spPr>
          <a:xfrm>
            <a:off x="1075472" y="2209665"/>
            <a:ext cx="1689167" cy="1376108"/>
          </a:xfrm>
          <a:prstGeom prst="rect">
            <a:avLst/>
          </a:prstGeom>
        </p:spPr>
      </p:pic>
      <p:pic>
        <p:nvPicPr>
          <p:cNvPr id="23" name="図 22">
            <a:extLst>
              <a:ext uri="{FF2B5EF4-FFF2-40B4-BE49-F238E27FC236}">
                <a16:creationId xmlns:a16="http://schemas.microsoft.com/office/drawing/2014/main" id="{09231E8A-1415-DD48-9ECC-043D84E16B0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211" t="24432"/>
          <a:stretch/>
        </p:blipFill>
        <p:spPr>
          <a:xfrm>
            <a:off x="6736148" y="3481526"/>
            <a:ext cx="1301467" cy="1444367"/>
          </a:xfrm>
          <a:prstGeom prst="rect">
            <a:avLst/>
          </a:prstGeom>
        </p:spPr>
      </p:pic>
      <p:pic>
        <p:nvPicPr>
          <p:cNvPr id="20" name="図 19">
            <a:extLst>
              <a:ext uri="{FF2B5EF4-FFF2-40B4-BE49-F238E27FC236}">
                <a16:creationId xmlns:a16="http://schemas.microsoft.com/office/drawing/2014/main" id="{01F928AB-8797-5C46-9F4C-47BA5C56B0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3466" t="19678" r="-870" b="12239"/>
          <a:stretch/>
        </p:blipFill>
        <p:spPr>
          <a:xfrm>
            <a:off x="1239592" y="4684503"/>
            <a:ext cx="1360925" cy="1596018"/>
          </a:xfrm>
          <a:prstGeom prst="rect">
            <a:avLst/>
          </a:prstGeom>
        </p:spPr>
      </p:pic>
      <p:pic>
        <p:nvPicPr>
          <p:cNvPr id="21" name="図 20">
            <a:extLst>
              <a:ext uri="{FF2B5EF4-FFF2-40B4-BE49-F238E27FC236}">
                <a16:creationId xmlns:a16="http://schemas.microsoft.com/office/drawing/2014/main" id="{3C43401E-5ACD-9B46-B38B-9581F23B273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589" t="17095" b="18806"/>
          <a:stretch/>
        </p:blipFill>
        <p:spPr>
          <a:xfrm>
            <a:off x="6511021" y="734374"/>
            <a:ext cx="1751723" cy="1638521"/>
          </a:xfrm>
          <a:prstGeom prst="rect">
            <a:avLst/>
          </a:prstGeom>
        </p:spPr>
      </p:pic>
    </p:spTree>
    <p:extLst>
      <p:ext uri="{BB962C8B-B14F-4D97-AF65-F5344CB8AC3E}">
        <p14:creationId xmlns:p14="http://schemas.microsoft.com/office/powerpoint/2010/main" val="2019506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D70CC-04FA-4143-A84E-5EA8C446D6DD}"/>
              </a:ext>
            </a:extLst>
          </p:cNvPr>
          <p:cNvSpPr>
            <a:spLocks noGrp="1"/>
          </p:cNvSpPr>
          <p:nvPr>
            <p:ph type="title"/>
          </p:nvPr>
        </p:nvSpPr>
        <p:spPr/>
        <p:txBody>
          <a:bodyPr/>
          <a:lstStyle/>
          <a:p>
            <a:r>
              <a:rPr lang="en" altLang="ja-JP">
                <a:latin typeface="Times New Roman"/>
                <a:ea typeface="メイリオ"/>
                <a:cs typeface="Times New Roman"/>
              </a:rPr>
              <a:t>Abstract</a:t>
            </a:r>
            <a:endParaRPr lang="ja-JP">
              <a:latin typeface="Times New Roman"/>
              <a:ea typeface="メイリオ"/>
              <a:cs typeface="Times New Roman"/>
            </a:endParaRPr>
          </a:p>
        </p:txBody>
      </p:sp>
      <p:sp>
        <p:nvSpPr>
          <p:cNvPr id="4" name="日付プレースホルダー 3">
            <a:extLst>
              <a:ext uri="{FF2B5EF4-FFF2-40B4-BE49-F238E27FC236}">
                <a16:creationId xmlns:a16="http://schemas.microsoft.com/office/drawing/2014/main" id="{9A5FECFC-4440-4F12-815B-1FC15AD2ADCF}"/>
              </a:ext>
            </a:extLst>
          </p:cNvPr>
          <p:cNvSpPr>
            <a:spLocks noGrp="1"/>
          </p:cNvSpPr>
          <p:nvPr>
            <p:ph type="dt" sz="half" idx="10"/>
          </p:nvPr>
        </p:nvSpPr>
        <p:spPr/>
        <p:txBody>
          <a:bodyPr/>
          <a:lstStyle/>
          <a:p>
            <a:r>
              <a:rPr kumimoji="1" lang="en-US" altLang="ja-JP"/>
              <a:t>2019/9/13</a:t>
            </a:r>
            <a:endParaRPr kumimoji="1" lang="ja-JP" altLang="en-US"/>
          </a:p>
        </p:txBody>
      </p:sp>
      <p:sp>
        <p:nvSpPr>
          <p:cNvPr id="5" name="フッター プレースホルダー 4">
            <a:extLst>
              <a:ext uri="{FF2B5EF4-FFF2-40B4-BE49-F238E27FC236}">
                <a16:creationId xmlns:a16="http://schemas.microsoft.com/office/drawing/2014/main" id="{C99FD96F-94B0-45F8-9962-A9FC937B0F17}"/>
              </a:ext>
            </a:extLst>
          </p:cNvPr>
          <p:cNvSpPr>
            <a:spLocks noGrp="1"/>
          </p:cNvSpPr>
          <p:nvPr>
            <p:ph type="ftr" sz="quarter" idx="11"/>
          </p:nvPr>
        </p:nvSpPr>
        <p:spPr/>
        <p:txBody>
          <a:bodyPr/>
          <a:lstStyle/>
          <a:p>
            <a:r>
              <a:rPr kumimoji="1" lang="en-US" altLang="ja-JP" err="1"/>
              <a:t>ec_food</a:t>
            </a:r>
            <a:endParaRPr kumimoji="1" lang="ja-JP" altLang="en-US"/>
          </a:p>
        </p:txBody>
      </p:sp>
      <p:sp>
        <p:nvSpPr>
          <p:cNvPr id="6" name="スライド番号プレースホルダー 5">
            <a:extLst>
              <a:ext uri="{FF2B5EF4-FFF2-40B4-BE49-F238E27FC236}">
                <a16:creationId xmlns:a16="http://schemas.microsoft.com/office/drawing/2014/main" id="{CE74E24C-7C06-418B-836A-62B6DE9A88B6}"/>
              </a:ext>
            </a:extLst>
          </p:cNvPr>
          <p:cNvSpPr>
            <a:spLocks noGrp="1"/>
          </p:cNvSpPr>
          <p:nvPr>
            <p:ph type="sldNum" sz="quarter" idx="12"/>
          </p:nvPr>
        </p:nvSpPr>
        <p:spPr/>
        <p:txBody>
          <a:bodyPr/>
          <a:lstStyle/>
          <a:p>
            <a:fld id="{3A807DF2-2266-4F90-9D6E-C9B8AE5B2ED6}" type="slidenum">
              <a:rPr kumimoji="1" lang="ja-JP" altLang="en-US" smtClean="0"/>
              <a:pPr/>
              <a:t>3</a:t>
            </a:fld>
            <a:endParaRPr kumimoji="1" lang="ja-JP" altLang="en-US"/>
          </a:p>
        </p:txBody>
      </p:sp>
      <p:pic>
        <p:nvPicPr>
          <p:cNvPr id="9" name="図 9" descr="クリップアート が含まれている画像&#10;&#10;高い精度で生成された説明">
            <a:extLst>
              <a:ext uri="{FF2B5EF4-FFF2-40B4-BE49-F238E27FC236}">
                <a16:creationId xmlns:a16="http://schemas.microsoft.com/office/drawing/2014/main" id="{69A34653-FE6A-4827-9987-2EFDCC60E563}"/>
              </a:ext>
            </a:extLst>
          </p:cNvPr>
          <p:cNvPicPr>
            <a:picLocks noChangeAspect="1"/>
          </p:cNvPicPr>
          <p:nvPr/>
        </p:nvPicPr>
        <p:blipFill>
          <a:blip r:embed="rId3"/>
          <a:stretch>
            <a:fillRect/>
          </a:stretch>
        </p:blipFill>
        <p:spPr>
          <a:xfrm>
            <a:off x="947772" y="1003093"/>
            <a:ext cx="2743200" cy="468923"/>
          </a:xfrm>
          <a:prstGeom prst="rect">
            <a:avLst/>
          </a:prstGeom>
        </p:spPr>
      </p:pic>
      <p:sp>
        <p:nvSpPr>
          <p:cNvPr id="11" name="正方形/長方形 10">
            <a:extLst>
              <a:ext uri="{FF2B5EF4-FFF2-40B4-BE49-F238E27FC236}">
                <a16:creationId xmlns:a16="http://schemas.microsoft.com/office/drawing/2014/main" id="{427CCA8E-23A4-46BB-82F5-3E8C9DD43A9B}"/>
              </a:ext>
            </a:extLst>
          </p:cNvPr>
          <p:cNvSpPr/>
          <p:nvPr/>
        </p:nvSpPr>
        <p:spPr>
          <a:xfrm>
            <a:off x="2323821" y="4573668"/>
            <a:ext cx="2002335" cy="9232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12" name="図 12">
            <a:extLst>
              <a:ext uri="{FF2B5EF4-FFF2-40B4-BE49-F238E27FC236}">
                <a16:creationId xmlns:a16="http://schemas.microsoft.com/office/drawing/2014/main" id="{B7D88080-E495-49DA-B619-B6366AEF9E07}"/>
              </a:ext>
            </a:extLst>
          </p:cNvPr>
          <p:cNvPicPr>
            <a:picLocks noChangeAspect="1"/>
          </p:cNvPicPr>
          <p:nvPr/>
        </p:nvPicPr>
        <p:blipFill>
          <a:blip r:embed="rId4"/>
          <a:stretch>
            <a:fillRect/>
          </a:stretch>
        </p:blipFill>
        <p:spPr>
          <a:xfrm>
            <a:off x="6081540" y="4015239"/>
            <a:ext cx="1908894" cy="1908894"/>
          </a:xfrm>
          <a:prstGeom prst="rect">
            <a:avLst/>
          </a:prstGeom>
        </p:spPr>
      </p:pic>
      <p:sp>
        <p:nvSpPr>
          <p:cNvPr id="14" name="矢印: 右 13">
            <a:extLst>
              <a:ext uri="{FF2B5EF4-FFF2-40B4-BE49-F238E27FC236}">
                <a16:creationId xmlns:a16="http://schemas.microsoft.com/office/drawing/2014/main" id="{520E35A6-0E90-4DDF-8960-0DEE996A3E7F}"/>
              </a:ext>
            </a:extLst>
          </p:cNvPr>
          <p:cNvSpPr/>
          <p:nvPr/>
        </p:nvSpPr>
        <p:spPr>
          <a:xfrm>
            <a:off x="4570517" y="4792376"/>
            <a:ext cx="1301517" cy="4838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乗算記号 14">
            <a:extLst>
              <a:ext uri="{FF2B5EF4-FFF2-40B4-BE49-F238E27FC236}">
                <a16:creationId xmlns:a16="http://schemas.microsoft.com/office/drawing/2014/main" id="{AC7E9CBF-CA34-4394-85A8-1E6C082863F0}"/>
              </a:ext>
            </a:extLst>
          </p:cNvPr>
          <p:cNvSpPr/>
          <p:nvPr/>
        </p:nvSpPr>
        <p:spPr>
          <a:xfrm>
            <a:off x="4767644" y="4575753"/>
            <a:ext cx="912175" cy="91217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テキスト ボックス 15">
            <a:extLst>
              <a:ext uri="{FF2B5EF4-FFF2-40B4-BE49-F238E27FC236}">
                <a16:creationId xmlns:a16="http://schemas.microsoft.com/office/drawing/2014/main" id="{9A461508-BB4A-4CDD-BC51-1172145B7BA8}"/>
              </a:ext>
            </a:extLst>
          </p:cNvPr>
          <p:cNvSpPr txBox="1"/>
          <p:nvPr/>
        </p:nvSpPr>
        <p:spPr>
          <a:xfrm>
            <a:off x="5575740" y="2105025"/>
            <a:ext cx="27432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4000">
                <a:latin typeface="Times New Roman"/>
                <a:ea typeface="ＭＳ Ｐゴシック"/>
                <a:cs typeface="Calibri"/>
              </a:rPr>
              <a:t>You can't buy directly</a:t>
            </a:r>
            <a:endParaRPr lang="ja-JP" sz="4000">
              <a:latin typeface="Times New Roman"/>
              <a:ea typeface="ＭＳ Ｐゴシック"/>
              <a:cs typeface="Calibri"/>
            </a:endParaRPr>
          </a:p>
        </p:txBody>
      </p:sp>
      <p:sp>
        <p:nvSpPr>
          <p:cNvPr id="8" name="コンテンツ プレースホルダー 7">
            <a:extLst>
              <a:ext uri="{FF2B5EF4-FFF2-40B4-BE49-F238E27FC236}">
                <a16:creationId xmlns:a16="http://schemas.microsoft.com/office/drawing/2014/main" id="{E76AA6CC-E9B0-41D7-8207-CEBC7D452579}"/>
              </a:ext>
            </a:extLst>
          </p:cNvPr>
          <p:cNvSpPr>
            <a:spLocks noGrp="1"/>
          </p:cNvSpPr>
          <p:nvPr>
            <p:ph idx="1"/>
          </p:nvPr>
        </p:nvSpPr>
        <p:spPr/>
        <p:txBody>
          <a:bodyPr vert="horz" lIns="0" tIns="45720" rIns="0" bIns="45720" rtlCol="0" anchor="t">
            <a:noAutofit/>
          </a:bodyPr>
          <a:lstStyle/>
          <a:p>
            <a:r>
              <a:rPr lang="ja-JP" altLang="en-US" sz="2400">
                <a:latin typeface="Times New Roman"/>
                <a:ea typeface="メイリオ"/>
                <a:cs typeface="Times New Roman"/>
              </a:rPr>
              <a:t>Theme</a:t>
            </a:r>
            <a:endParaRPr lang="ja-JP" altLang="en-US" sz="2400"/>
          </a:p>
          <a:p>
            <a:pPr marL="486410" lvl="1"/>
            <a:r>
              <a:rPr lang="ja-JP" sz="2000">
                <a:latin typeface="Times New Roman"/>
                <a:ea typeface="メイリオ"/>
                <a:cs typeface="Times New Roman"/>
              </a:rPr>
              <a:t>Create a prototype of website that you can find products in a shortest way </a:t>
            </a:r>
            <a:br>
              <a:rPr lang="ja-JP" sz="2000">
                <a:latin typeface="Times New Roman"/>
                <a:ea typeface="メイリオ"/>
                <a:cs typeface="Times New Roman"/>
              </a:rPr>
            </a:br>
            <a:endParaRPr lang="ja-JP" sz="2000"/>
          </a:p>
          <a:p>
            <a:r>
              <a:rPr lang="ja-JP" altLang="en-US" sz="2400">
                <a:latin typeface="Times New Roman"/>
                <a:ea typeface="メイリオ"/>
                <a:cs typeface="Times New Roman"/>
              </a:rPr>
              <a:t>What's the problem about food</a:t>
            </a:r>
          </a:p>
          <a:p>
            <a:pPr marL="486410" lvl="1"/>
            <a:r>
              <a:rPr lang="ja-JP" altLang="en-US" sz="2000">
                <a:latin typeface="Times New Roman"/>
                <a:ea typeface="メイリオ"/>
                <a:cs typeface="Times New Roman"/>
              </a:rPr>
              <a:t>User can't buy the ingredient soon when we view the recipe cite.</a:t>
            </a:r>
          </a:p>
          <a:p>
            <a:pPr marL="486410" lvl="1"/>
            <a:endParaRPr lang="ja-JP" altLang="en-US" sz="2000">
              <a:latin typeface="Times New Roman"/>
              <a:ea typeface="メイリオ"/>
              <a:cs typeface="Times New Roman"/>
            </a:endParaRPr>
          </a:p>
          <a:p>
            <a:r>
              <a:rPr lang="ja-JP" altLang="en-US" sz="2400">
                <a:latin typeface="Times New Roman"/>
                <a:ea typeface="メイリオ"/>
                <a:cs typeface="Times New Roman"/>
              </a:rPr>
              <a:t>Solution</a:t>
            </a:r>
          </a:p>
          <a:p>
            <a:pPr marL="486410"/>
            <a:r>
              <a:rPr lang="en" altLang="ja-JP" sz="2400" dirty="0">
                <a:latin typeface="Times New Roman"/>
                <a:ea typeface="メイリオ"/>
                <a:cs typeface="Times New Roman"/>
              </a:rPr>
              <a:t>Make </a:t>
            </a:r>
            <a:r>
              <a:rPr lang="en" altLang="ja-JP" sz="2400">
                <a:latin typeface="Times New Roman"/>
                <a:ea typeface="メイリオ"/>
                <a:cs typeface="Times New Roman"/>
              </a:rPr>
              <a:t>the system having </a:t>
            </a:r>
            <a:r>
              <a:rPr lang="en" altLang="ja-JP" sz="2400" dirty="0">
                <a:latin typeface="Times New Roman"/>
                <a:ea typeface="メイリオ"/>
                <a:cs typeface="Times New Roman"/>
              </a:rPr>
              <a:t>a connection to buy i</a:t>
            </a:r>
            <a:r>
              <a:rPr lang="en" sz="2400" dirty="0">
                <a:latin typeface="Times New Roman"/>
                <a:ea typeface="メイリオ"/>
                <a:cs typeface="Times New Roman"/>
              </a:rPr>
              <a:t>mmediately</a:t>
            </a:r>
            <a:r>
              <a:rPr lang="en" altLang="ja-JP" sz="2400" dirty="0">
                <a:latin typeface="Times New Roman"/>
                <a:ea typeface="メイリオ"/>
                <a:cs typeface="Times New Roman"/>
              </a:rPr>
              <a:t> between recipe and Rakuten </a:t>
            </a:r>
            <a:r>
              <a:rPr lang="en" altLang="ja-JP" sz="2400" dirty="0" err="1">
                <a:latin typeface="Times New Roman"/>
                <a:ea typeface="メイリオ"/>
                <a:cs typeface="Times New Roman"/>
              </a:rPr>
              <a:t>ichiba</a:t>
            </a:r>
            <a:endParaRPr lang="ja-JP" sz="2400" err="1">
              <a:latin typeface="Times New Roman"/>
              <a:ea typeface="メイリオ"/>
              <a:cs typeface="Times New Roman"/>
            </a:endParaRPr>
          </a:p>
          <a:p>
            <a:pPr marL="486410" lvl="1"/>
            <a:endParaRPr lang="ja-JP" altLang="en-US" sz="2000"/>
          </a:p>
          <a:p>
            <a:r>
              <a:rPr lang="ja-JP" altLang="en-US" sz="2400">
                <a:latin typeface="Times New Roman"/>
                <a:ea typeface="メイリオ"/>
                <a:cs typeface="Times New Roman"/>
              </a:rPr>
              <a:t>Profits</a:t>
            </a:r>
          </a:p>
          <a:p>
            <a:pPr marL="486410" lvl="1"/>
            <a:r>
              <a:rPr lang="ja-JP" altLang="en-US" sz="2000">
                <a:latin typeface="Times New Roman"/>
                <a:ea typeface="メイリオ"/>
                <a:cs typeface="Times New Roman"/>
              </a:rPr>
              <a:t>User : </a:t>
            </a:r>
            <a:r>
              <a:rPr lang="en-US" altLang="ja-JP" sz="2000" dirty="0">
                <a:latin typeface="Times New Roman"/>
                <a:ea typeface="メイリオ"/>
                <a:cs typeface="Times New Roman"/>
              </a:rPr>
              <a:t>Easy to buy ingredients for cooking</a:t>
            </a:r>
            <a:endParaRPr lang="en-US" altLang="ja-JP" sz="2000" dirty="0"/>
          </a:p>
          <a:p>
            <a:pPr marL="486410" lvl="1"/>
            <a:r>
              <a:rPr lang="en-US" altLang="ja-JP" sz="2000">
                <a:latin typeface="Times New Roman"/>
                <a:ea typeface="メイリオ"/>
                <a:cs typeface="Times New Roman"/>
              </a:rPr>
              <a:t>Rakuten : Increasing</a:t>
            </a:r>
            <a:r>
              <a:rPr lang="en-US" altLang="ja-JP" sz="2000" dirty="0">
                <a:latin typeface="Times New Roman"/>
                <a:ea typeface="メイリオ"/>
                <a:cs typeface="Times New Roman"/>
              </a:rPr>
              <a:t> the chance to buy in </a:t>
            </a:r>
            <a:r>
              <a:rPr lang="en-US" altLang="ja-JP" sz="2000" dirty="0" err="1">
                <a:latin typeface="Times New Roman"/>
                <a:ea typeface="メイリオ"/>
                <a:cs typeface="Times New Roman"/>
              </a:rPr>
              <a:t>rakuten</a:t>
            </a:r>
            <a:endParaRPr lang="ja-JP" sz="2000">
              <a:latin typeface="Times New Roman"/>
              <a:ea typeface="メイリオ"/>
              <a:cs typeface="Times New Roman"/>
            </a:endParaRPr>
          </a:p>
          <a:p>
            <a:pPr marL="669290" lvl="2"/>
            <a:endParaRPr lang="en-US" altLang="ja-JP" dirty="0"/>
          </a:p>
          <a:p>
            <a:endParaRPr lang="ja-JP" altLang="en-US"/>
          </a:p>
          <a:p>
            <a:endParaRPr lang="ja-JP" altLang="en-US"/>
          </a:p>
          <a:p>
            <a:endParaRPr lang="ja-JP" altLang="en-US"/>
          </a:p>
          <a:p>
            <a:endParaRPr lang="ja-JP" altLang="en-US"/>
          </a:p>
          <a:p>
            <a:endParaRPr lang="ja-JP" altLang="en-US"/>
          </a:p>
          <a:p>
            <a:endParaRPr lang="ja-JP" altLang="en-US"/>
          </a:p>
          <a:p>
            <a:endParaRPr lang="ja-JP" altLang="en-US"/>
          </a:p>
        </p:txBody>
      </p:sp>
    </p:spTree>
    <p:extLst>
      <p:ext uri="{BB962C8B-B14F-4D97-AF65-F5344CB8AC3E}">
        <p14:creationId xmlns:p14="http://schemas.microsoft.com/office/powerpoint/2010/main" val="339093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7" descr="食べ物, スクリーンショット が含まれている画像&#10;&#10;高い精度で生成された説明">
            <a:extLst>
              <a:ext uri="{FF2B5EF4-FFF2-40B4-BE49-F238E27FC236}">
                <a16:creationId xmlns:a16="http://schemas.microsoft.com/office/drawing/2014/main" id="{CF2B3B11-58EF-4FBF-A5D5-146DF957CBC1}"/>
              </a:ext>
            </a:extLst>
          </p:cNvPr>
          <p:cNvPicPr>
            <a:picLocks noGrp="1" noChangeAspect="1"/>
          </p:cNvPicPr>
          <p:nvPr>
            <p:ph idx="1"/>
          </p:nvPr>
        </p:nvPicPr>
        <p:blipFill>
          <a:blip r:embed="rId3"/>
          <a:stretch>
            <a:fillRect/>
          </a:stretch>
        </p:blipFill>
        <p:spPr>
          <a:xfrm>
            <a:off x="192928" y="1372395"/>
            <a:ext cx="3914361" cy="4775537"/>
          </a:xfrm>
          <a:prstGeom prst="rect">
            <a:avLst/>
          </a:prstGeom>
        </p:spPr>
      </p:pic>
      <p:sp>
        <p:nvSpPr>
          <p:cNvPr id="8" name="四角形: 角を丸くする 7">
            <a:extLst>
              <a:ext uri="{FF2B5EF4-FFF2-40B4-BE49-F238E27FC236}">
                <a16:creationId xmlns:a16="http://schemas.microsoft.com/office/drawing/2014/main" id="{D48DB46C-47EC-435B-849A-A134ACB5CC87}"/>
              </a:ext>
            </a:extLst>
          </p:cNvPr>
          <p:cNvSpPr/>
          <p:nvPr/>
        </p:nvSpPr>
        <p:spPr>
          <a:xfrm>
            <a:off x="4198230" y="1564602"/>
            <a:ext cx="4872350" cy="260303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a:extLst>
              <a:ext uri="{FF2B5EF4-FFF2-40B4-BE49-F238E27FC236}">
                <a16:creationId xmlns:a16="http://schemas.microsoft.com/office/drawing/2014/main" id="{F86D70CC-04FA-4143-A84E-5EA8C446D6DD}"/>
              </a:ext>
            </a:extLst>
          </p:cNvPr>
          <p:cNvSpPr>
            <a:spLocks noGrp="1"/>
          </p:cNvSpPr>
          <p:nvPr>
            <p:ph type="title"/>
          </p:nvPr>
        </p:nvSpPr>
        <p:spPr/>
        <p:txBody>
          <a:bodyPr/>
          <a:lstStyle/>
          <a:p>
            <a:r>
              <a:rPr lang="en" altLang="ja-JP" dirty="0">
                <a:latin typeface="Times New Roman"/>
                <a:ea typeface="メイリオ"/>
                <a:cs typeface="Times New Roman"/>
              </a:rPr>
              <a:t>Problem</a:t>
            </a:r>
          </a:p>
        </p:txBody>
      </p:sp>
      <p:sp>
        <p:nvSpPr>
          <p:cNvPr id="4" name="日付プレースホルダー 3">
            <a:extLst>
              <a:ext uri="{FF2B5EF4-FFF2-40B4-BE49-F238E27FC236}">
                <a16:creationId xmlns:a16="http://schemas.microsoft.com/office/drawing/2014/main" id="{9A5FECFC-4440-4F12-815B-1FC15AD2ADCF}"/>
              </a:ext>
            </a:extLst>
          </p:cNvPr>
          <p:cNvSpPr>
            <a:spLocks noGrp="1"/>
          </p:cNvSpPr>
          <p:nvPr>
            <p:ph type="dt" sz="half" idx="10"/>
          </p:nvPr>
        </p:nvSpPr>
        <p:spPr/>
        <p:txBody>
          <a:bodyPr/>
          <a:lstStyle/>
          <a:p>
            <a:r>
              <a:rPr kumimoji="1" lang="en-US" altLang="ja-JP"/>
              <a:t>2019/9/13</a:t>
            </a:r>
            <a:endParaRPr kumimoji="1" lang="ja-JP" altLang="en-US"/>
          </a:p>
        </p:txBody>
      </p:sp>
      <p:sp>
        <p:nvSpPr>
          <p:cNvPr id="5" name="フッター プレースホルダー 4">
            <a:extLst>
              <a:ext uri="{FF2B5EF4-FFF2-40B4-BE49-F238E27FC236}">
                <a16:creationId xmlns:a16="http://schemas.microsoft.com/office/drawing/2014/main" id="{C99FD96F-94B0-45F8-9962-A9FC937B0F17}"/>
              </a:ext>
            </a:extLst>
          </p:cNvPr>
          <p:cNvSpPr>
            <a:spLocks noGrp="1"/>
          </p:cNvSpPr>
          <p:nvPr>
            <p:ph type="ftr" sz="quarter" idx="11"/>
          </p:nvPr>
        </p:nvSpPr>
        <p:spPr/>
        <p:txBody>
          <a:bodyPr/>
          <a:lstStyle/>
          <a:p>
            <a:r>
              <a:rPr kumimoji="1" lang="en-US" altLang="ja-JP" err="1"/>
              <a:t>ec_food</a:t>
            </a:r>
            <a:endParaRPr kumimoji="1" lang="ja-JP" altLang="en-US"/>
          </a:p>
        </p:txBody>
      </p:sp>
      <p:sp>
        <p:nvSpPr>
          <p:cNvPr id="6" name="スライド番号プレースホルダー 5">
            <a:extLst>
              <a:ext uri="{FF2B5EF4-FFF2-40B4-BE49-F238E27FC236}">
                <a16:creationId xmlns:a16="http://schemas.microsoft.com/office/drawing/2014/main" id="{CE74E24C-7C06-418B-836A-62B6DE9A88B6}"/>
              </a:ext>
            </a:extLst>
          </p:cNvPr>
          <p:cNvSpPr>
            <a:spLocks noGrp="1"/>
          </p:cNvSpPr>
          <p:nvPr>
            <p:ph type="sldNum" sz="quarter" idx="12"/>
          </p:nvPr>
        </p:nvSpPr>
        <p:spPr/>
        <p:txBody>
          <a:bodyPr/>
          <a:lstStyle/>
          <a:p>
            <a:fld id="{3A807DF2-2266-4F90-9D6E-C9B8AE5B2ED6}" type="slidenum">
              <a:rPr kumimoji="1" lang="ja-JP" altLang="en-US" smtClean="0"/>
              <a:pPr/>
              <a:t>4</a:t>
            </a:fld>
            <a:endParaRPr kumimoji="1" lang="ja-JP" altLang="en-US"/>
          </a:p>
        </p:txBody>
      </p:sp>
      <p:pic>
        <p:nvPicPr>
          <p:cNvPr id="9" name="図 9" descr="クリップアート が含まれている画像&#10;&#10;高い精度で生成された説明">
            <a:extLst>
              <a:ext uri="{FF2B5EF4-FFF2-40B4-BE49-F238E27FC236}">
                <a16:creationId xmlns:a16="http://schemas.microsoft.com/office/drawing/2014/main" id="{69A34653-FE6A-4827-9987-2EFDCC60E563}"/>
              </a:ext>
            </a:extLst>
          </p:cNvPr>
          <p:cNvPicPr>
            <a:picLocks noChangeAspect="1"/>
          </p:cNvPicPr>
          <p:nvPr/>
        </p:nvPicPr>
        <p:blipFill>
          <a:blip r:embed="rId4"/>
          <a:stretch>
            <a:fillRect/>
          </a:stretch>
        </p:blipFill>
        <p:spPr>
          <a:xfrm>
            <a:off x="881027" y="853178"/>
            <a:ext cx="2442850" cy="418864"/>
          </a:xfrm>
          <a:prstGeom prst="rect">
            <a:avLst/>
          </a:prstGeom>
        </p:spPr>
      </p:pic>
      <p:sp>
        <p:nvSpPr>
          <p:cNvPr id="11" name="正方形/長方形 10">
            <a:extLst>
              <a:ext uri="{FF2B5EF4-FFF2-40B4-BE49-F238E27FC236}">
                <a16:creationId xmlns:a16="http://schemas.microsoft.com/office/drawing/2014/main" id="{427CCA8E-23A4-46BB-82F5-3E8C9DD43A9B}"/>
              </a:ext>
            </a:extLst>
          </p:cNvPr>
          <p:cNvSpPr/>
          <p:nvPr/>
        </p:nvSpPr>
        <p:spPr>
          <a:xfrm>
            <a:off x="2106901" y="4163055"/>
            <a:ext cx="2002335" cy="19859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12" name="図 12">
            <a:extLst>
              <a:ext uri="{FF2B5EF4-FFF2-40B4-BE49-F238E27FC236}">
                <a16:creationId xmlns:a16="http://schemas.microsoft.com/office/drawing/2014/main" id="{B7D88080-E495-49DA-B619-B6366AEF9E07}"/>
              </a:ext>
            </a:extLst>
          </p:cNvPr>
          <p:cNvPicPr>
            <a:picLocks noChangeAspect="1"/>
          </p:cNvPicPr>
          <p:nvPr/>
        </p:nvPicPr>
        <p:blipFill>
          <a:blip r:embed="rId5"/>
          <a:stretch>
            <a:fillRect/>
          </a:stretch>
        </p:blipFill>
        <p:spPr>
          <a:xfrm>
            <a:off x="6109350" y="4527556"/>
            <a:ext cx="1374938" cy="1363814"/>
          </a:xfrm>
          <a:prstGeom prst="rect">
            <a:avLst/>
          </a:prstGeom>
        </p:spPr>
      </p:pic>
      <p:sp>
        <p:nvSpPr>
          <p:cNvPr id="14" name="矢印: 右 13">
            <a:extLst>
              <a:ext uri="{FF2B5EF4-FFF2-40B4-BE49-F238E27FC236}">
                <a16:creationId xmlns:a16="http://schemas.microsoft.com/office/drawing/2014/main" id="{520E35A6-0E90-4DDF-8960-0DEE996A3E7F}"/>
              </a:ext>
            </a:extLst>
          </p:cNvPr>
          <p:cNvSpPr/>
          <p:nvPr/>
        </p:nvSpPr>
        <p:spPr>
          <a:xfrm>
            <a:off x="4570517" y="4970970"/>
            <a:ext cx="1301517" cy="4838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乗算記号 14">
            <a:extLst>
              <a:ext uri="{FF2B5EF4-FFF2-40B4-BE49-F238E27FC236}">
                <a16:creationId xmlns:a16="http://schemas.microsoft.com/office/drawing/2014/main" id="{AC7E9CBF-CA34-4394-85A8-1E6C082863F0}"/>
              </a:ext>
            </a:extLst>
          </p:cNvPr>
          <p:cNvSpPr/>
          <p:nvPr/>
        </p:nvSpPr>
        <p:spPr>
          <a:xfrm>
            <a:off x="4767644" y="4754347"/>
            <a:ext cx="912175" cy="91217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テキスト ボックス 15">
            <a:extLst>
              <a:ext uri="{FF2B5EF4-FFF2-40B4-BE49-F238E27FC236}">
                <a16:creationId xmlns:a16="http://schemas.microsoft.com/office/drawing/2014/main" id="{9A461508-BB4A-4CDD-BC51-1172145B7BA8}"/>
              </a:ext>
            </a:extLst>
          </p:cNvPr>
          <p:cNvSpPr txBox="1"/>
          <p:nvPr/>
        </p:nvSpPr>
        <p:spPr>
          <a:xfrm>
            <a:off x="4274223" y="1626690"/>
            <a:ext cx="4712163"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3800">
                <a:latin typeface="Times New Roman"/>
                <a:ea typeface="ＭＳ Ｐゴシック"/>
                <a:cs typeface="Calibri"/>
              </a:rPr>
              <a:t> </a:t>
            </a:r>
            <a:r>
              <a:rPr lang="ja-JP" altLang="en-US" sz="3800">
                <a:highlight>
                  <a:srgbClr val="FFFF00"/>
                </a:highlight>
                <a:latin typeface="Times New Roman"/>
                <a:ea typeface="ＭＳ Ｐゴシック"/>
                <a:cs typeface="Calibri"/>
              </a:rPr>
              <a:t>User can't buy directly</a:t>
            </a:r>
          </a:p>
        </p:txBody>
      </p:sp>
      <p:sp>
        <p:nvSpPr>
          <p:cNvPr id="3" name="テキスト ボックス 2">
            <a:extLst>
              <a:ext uri="{FF2B5EF4-FFF2-40B4-BE49-F238E27FC236}">
                <a16:creationId xmlns:a16="http://schemas.microsoft.com/office/drawing/2014/main" id="{B63254DE-2BAE-44BD-A846-9B10A3469B76}"/>
              </a:ext>
            </a:extLst>
          </p:cNvPr>
          <p:cNvSpPr txBox="1"/>
          <p:nvPr/>
        </p:nvSpPr>
        <p:spPr>
          <a:xfrm>
            <a:off x="4196006" y="2450548"/>
            <a:ext cx="520162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latin typeface="Times New Roman"/>
                <a:ea typeface="ＭＳ Ｐゴシック"/>
                <a:cs typeface="Calibri"/>
              </a:rPr>
              <a:t>User</a:t>
            </a:r>
          </a:p>
          <a:p>
            <a:pPr marL="285750" indent="-285750">
              <a:buFont typeface="Arial"/>
              <a:buChar char="•"/>
            </a:pPr>
            <a:r>
              <a:rPr lang="ja-JP">
                <a:latin typeface="Times New Roman"/>
                <a:ea typeface="+mn-lt"/>
                <a:cs typeface="+mn-lt"/>
              </a:rPr>
              <a:t>Traveling </a:t>
            </a:r>
            <a:r>
              <a:rPr lang="en-US" altLang="ja-JP">
                <a:latin typeface="Times New Roman"/>
                <a:ea typeface="+mn-lt"/>
                <a:cs typeface="+mn-lt"/>
              </a:rPr>
              <a:t>s</a:t>
            </a:r>
            <a:r>
              <a:rPr lang="ja-JP">
                <a:latin typeface="Times New Roman"/>
                <a:ea typeface="+mn-lt"/>
                <a:cs typeface="+mn-lt"/>
              </a:rPr>
              <a:t>ome</a:t>
            </a:r>
            <a:r>
              <a:rPr lang="ja-JP" altLang="en-US">
                <a:latin typeface="Times New Roman"/>
                <a:ea typeface="+mn-lt"/>
                <a:cs typeface="+mn-lt"/>
              </a:rPr>
              <a:t> </a:t>
            </a:r>
            <a:r>
              <a:rPr lang="ja-JP">
                <a:latin typeface="Times New Roman"/>
                <a:ea typeface="+mn-lt"/>
                <a:cs typeface="+mn-lt"/>
              </a:rPr>
              <a:t>site</a:t>
            </a:r>
            <a:r>
              <a:rPr lang="en-US" altLang="ja-JP">
                <a:latin typeface="Times New Roman"/>
                <a:ea typeface="+mn-lt"/>
                <a:cs typeface="+mn-lt"/>
              </a:rPr>
              <a:t>s</a:t>
            </a:r>
            <a:r>
              <a:rPr lang="ja-JP">
                <a:latin typeface="Times New Roman"/>
                <a:ea typeface="+mn-lt"/>
                <a:cs typeface="+mn-lt"/>
              </a:rPr>
              <a:t> is troublesome</a:t>
            </a:r>
          </a:p>
          <a:p>
            <a:pPr marL="285750" indent="-285750">
              <a:buFont typeface="Arial"/>
              <a:buChar char="•"/>
            </a:pPr>
            <a:r>
              <a:rPr lang="ja-JP">
                <a:latin typeface="Times New Roman"/>
                <a:ea typeface="+mn-lt"/>
                <a:cs typeface="+mn-lt"/>
              </a:rPr>
              <a:t>Forget to buy ingredients</a:t>
            </a:r>
            <a:endParaRPr lang="ja-JP">
              <a:latin typeface="Times New Roman"/>
              <a:ea typeface="ＭＳ Ｐゴシック"/>
              <a:cs typeface="Times New Roman"/>
            </a:endParaRPr>
          </a:p>
          <a:p>
            <a:r>
              <a:rPr lang="ja-JP" altLang="en-US">
                <a:latin typeface="Times New Roman"/>
                <a:ea typeface="ＭＳ Ｐゴシック"/>
                <a:cs typeface="Calibri"/>
              </a:rPr>
              <a:t>Rakuten</a:t>
            </a:r>
          </a:p>
          <a:p>
            <a:pPr marL="285750" indent="-285750">
              <a:buFont typeface="Arial"/>
              <a:buChar char="•"/>
            </a:pPr>
            <a:r>
              <a:rPr lang="ja-JP">
                <a:latin typeface="Times New Roman"/>
                <a:ea typeface="+mn-lt"/>
                <a:cs typeface="+mn-lt"/>
              </a:rPr>
              <a:t>It is bought at Amazon and other online supermarkets</a:t>
            </a:r>
          </a:p>
        </p:txBody>
      </p:sp>
    </p:spTree>
    <p:extLst>
      <p:ext uri="{BB962C8B-B14F-4D97-AF65-F5344CB8AC3E}">
        <p14:creationId xmlns:p14="http://schemas.microsoft.com/office/powerpoint/2010/main" val="397380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CD53ED-B5ED-4C0B-A550-D6A8CD886E9F}"/>
              </a:ext>
            </a:extLst>
          </p:cNvPr>
          <p:cNvSpPr>
            <a:spLocks noGrp="1"/>
          </p:cNvSpPr>
          <p:nvPr>
            <p:ph type="title"/>
          </p:nvPr>
        </p:nvSpPr>
        <p:spPr/>
        <p:txBody>
          <a:bodyPr/>
          <a:lstStyle/>
          <a:p>
            <a:r>
              <a:rPr lang="en" altLang="ja-JP" dirty="0">
                <a:latin typeface="Times New Roman"/>
                <a:ea typeface="メイリオ"/>
                <a:cs typeface="Times New Roman"/>
              </a:rPr>
              <a:t>Challenges</a:t>
            </a:r>
            <a:endParaRPr lang="ja-JP">
              <a:latin typeface="Times New Roman"/>
              <a:ea typeface="メイリオ"/>
              <a:cs typeface="Times New Roman"/>
            </a:endParaRPr>
          </a:p>
        </p:txBody>
      </p:sp>
      <p:sp>
        <p:nvSpPr>
          <p:cNvPr id="4" name="日付プレースホルダー 3">
            <a:extLst>
              <a:ext uri="{FF2B5EF4-FFF2-40B4-BE49-F238E27FC236}">
                <a16:creationId xmlns:a16="http://schemas.microsoft.com/office/drawing/2014/main" id="{8E778C3C-492D-424A-AE4D-D4EE7951683B}"/>
              </a:ext>
            </a:extLst>
          </p:cNvPr>
          <p:cNvSpPr>
            <a:spLocks noGrp="1"/>
          </p:cNvSpPr>
          <p:nvPr>
            <p:ph type="dt" sz="half" idx="10"/>
          </p:nvPr>
        </p:nvSpPr>
        <p:spPr/>
        <p:txBody>
          <a:bodyPr/>
          <a:lstStyle/>
          <a:p>
            <a:r>
              <a:rPr kumimoji="1" lang="en-US" altLang="ja-JP"/>
              <a:t>2019/9/13</a:t>
            </a:r>
            <a:endParaRPr kumimoji="1" lang="ja-JP" altLang="en-US"/>
          </a:p>
        </p:txBody>
      </p:sp>
      <p:sp>
        <p:nvSpPr>
          <p:cNvPr id="5" name="フッター プレースホルダー 4">
            <a:extLst>
              <a:ext uri="{FF2B5EF4-FFF2-40B4-BE49-F238E27FC236}">
                <a16:creationId xmlns:a16="http://schemas.microsoft.com/office/drawing/2014/main" id="{059B4D40-560B-4F63-940B-20C22523B1CD}"/>
              </a:ext>
            </a:extLst>
          </p:cNvPr>
          <p:cNvSpPr>
            <a:spLocks noGrp="1"/>
          </p:cNvSpPr>
          <p:nvPr>
            <p:ph type="ftr" sz="quarter" idx="11"/>
          </p:nvPr>
        </p:nvSpPr>
        <p:spPr/>
        <p:txBody>
          <a:bodyPr/>
          <a:lstStyle/>
          <a:p>
            <a:r>
              <a:rPr kumimoji="1" lang="en-US" altLang="ja-JP" err="1"/>
              <a:t>ec_food</a:t>
            </a:r>
            <a:endParaRPr kumimoji="1" lang="ja-JP" altLang="en-US"/>
          </a:p>
        </p:txBody>
      </p:sp>
      <p:sp>
        <p:nvSpPr>
          <p:cNvPr id="6" name="スライド番号プレースホルダー 5">
            <a:extLst>
              <a:ext uri="{FF2B5EF4-FFF2-40B4-BE49-F238E27FC236}">
                <a16:creationId xmlns:a16="http://schemas.microsoft.com/office/drawing/2014/main" id="{0598A864-921A-4174-A078-67B0943F9A2B}"/>
              </a:ext>
            </a:extLst>
          </p:cNvPr>
          <p:cNvSpPr>
            <a:spLocks noGrp="1"/>
          </p:cNvSpPr>
          <p:nvPr>
            <p:ph type="sldNum" sz="quarter" idx="12"/>
          </p:nvPr>
        </p:nvSpPr>
        <p:spPr/>
        <p:txBody>
          <a:bodyPr/>
          <a:lstStyle/>
          <a:p>
            <a:fld id="{3A807DF2-2266-4F90-9D6E-C9B8AE5B2ED6}" type="slidenum">
              <a:rPr kumimoji="1" lang="ja-JP" altLang="en-US" smtClean="0"/>
              <a:pPr/>
              <a:t>5</a:t>
            </a:fld>
            <a:endParaRPr kumimoji="1" lang="ja-JP" altLang="en-US"/>
          </a:p>
        </p:txBody>
      </p:sp>
      <p:pic>
        <p:nvPicPr>
          <p:cNvPr id="10" name="図 9" descr="クリップアート が含まれている画像&#10;&#10;高い精度で生成された説明">
            <a:extLst>
              <a:ext uri="{FF2B5EF4-FFF2-40B4-BE49-F238E27FC236}">
                <a16:creationId xmlns:a16="http://schemas.microsoft.com/office/drawing/2014/main" id="{15190E19-87F4-473B-B3E3-A21A243959E1}"/>
              </a:ext>
            </a:extLst>
          </p:cNvPr>
          <p:cNvPicPr>
            <a:picLocks noChangeAspect="1"/>
          </p:cNvPicPr>
          <p:nvPr/>
        </p:nvPicPr>
        <p:blipFill>
          <a:blip r:embed="rId3"/>
          <a:stretch>
            <a:fillRect/>
          </a:stretch>
        </p:blipFill>
        <p:spPr>
          <a:xfrm>
            <a:off x="936907" y="4110238"/>
            <a:ext cx="3158728" cy="539179"/>
          </a:xfrm>
          <a:prstGeom prst="rect">
            <a:avLst/>
          </a:prstGeom>
        </p:spPr>
      </p:pic>
      <p:sp>
        <p:nvSpPr>
          <p:cNvPr id="12" name="矢印: 右 11">
            <a:extLst>
              <a:ext uri="{FF2B5EF4-FFF2-40B4-BE49-F238E27FC236}">
                <a16:creationId xmlns:a16="http://schemas.microsoft.com/office/drawing/2014/main" id="{EA73DB70-6CCA-4389-8B16-1CDE966CD62C}"/>
              </a:ext>
            </a:extLst>
          </p:cNvPr>
          <p:cNvSpPr/>
          <p:nvPr/>
        </p:nvSpPr>
        <p:spPr>
          <a:xfrm>
            <a:off x="4311570" y="4109720"/>
            <a:ext cx="1301517" cy="4838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テキスト ボックス 14">
            <a:extLst>
              <a:ext uri="{FF2B5EF4-FFF2-40B4-BE49-F238E27FC236}">
                <a16:creationId xmlns:a16="http://schemas.microsoft.com/office/drawing/2014/main" id="{0701F66E-B43E-4C81-9084-357DC5932672}"/>
              </a:ext>
            </a:extLst>
          </p:cNvPr>
          <p:cNvSpPr txBox="1"/>
          <p:nvPr/>
        </p:nvSpPr>
        <p:spPr>
          <a:xfrm>
            <a:off x="372207" y="1221929"/>
            <a:ext cx="8458199"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4400" b="1">
                <a:latin typeface="Times New Roman"/>
                <a:ea typeface="ＭＳ Ｐゴシック"/>
                <a:cs typeface="Calibri"/>
              </a:rPr>
              <a:t>Our </a:t>
            </a:r>
            <a:r>
              <a:rPr lang="en-US" altLang="ja-JP" sz="4400" b="1">
                <a:latin typeface="Times New Roman"/>
                <a:ea typeface="ＭＳ Ｐゴシック"/>
                <a:cs typeface="Calibri"/>
              </a:rPr>
              <a:t>Challenge</a:t>
            </a:r>
            <a:endParaRPr lang="ja-JP" altLang="en-US" sz="4400" b="1">
              <a:latin typeface="Times New Roman"/>
              <a:ea typeface="ＭＳ Ｐゴシック"/>
              <a:cs typeface="Calibri"/>
            </a:endParaRPr>
          </a:p>
          <a:p>
            <a:pPr algn="ctr"/>
            <a:r>
              <a:rPr lang="en" altLang="ja-JP" sz="4000">
                <a:latin typeface="Times New Roman"/>
                <a:ea typeface="ＭＳ Ｐゴシック"/>
                <a:cs typeface="Calibri"/>
              </a:rPr>
              <a:t>To make</a:t>
            </a:r>
            <a:r>
              <a:rPr lang="en" altLang="ja-JP" sz="4000" dirty="0">
                <a:latin typeface="Times New Roman"/>
                <a:ea typeface="ＭＳ Ｐゴシック"/>
                <a:cs typeface="Calibri"/>
              </a:rPr>
              <a:t> a connection between recipe and Rakuten ICHIBA</a:t>
            </a:r>
            <a:endParaRPr lang="ja-JP" sz="1600">
              <a:latin typeface="Times New Roman"/>
              <a:cs typeface="Times New Roman"/>
            </a:endParaRPr>
          </a:p>
        </p:txBody>
      </p:sp>
      <p:pic>
        <p:nvPicPr>
          <p:cNvPr id="17" name="図 12">
            <a:extLst>
              <a:ext uri="{FF2B5EF4-FFF2-40B4-BE49-F238E27FC236}">
                <a16:creationId xmlns:a16="http://schemas.microsoft.com/office/drawing/2014/main" id="{00CD082B-F732-4E60-AE22-D5E0466CEC33}"/>
              </a:ext>
            </a:extLst>
          </p:cNvPr>
          <p:cNvPicPr>
            <a:picLocks noChangeAspect="1"/>
          </p:cNvPicPr>
          <p:nvPr/>
        </p:nvPicPr>
        <p:blipFill>
          <a:blip r:embed="rId4"/>
          <a:stretch>
            <a:fillRect/>
          </a:stretch>
        </p:blipFill>
        <p:spPr>
          <a:xfrm>
            <a:off x="6066971" y="3678339"/>
            <a:ext cx="1411032" cy="1399908"/>
          </a:xfrm>
          <a:prstGeom prst="rect">
            <a:avLst/>
          </a:prstGeom>
        </p:spPr>
      </p:pic>
    </p:spTree>
    <p:extLst>
      <p:ext uri="{BB962C8B-B14F-4D97-AF65-F5344CB8AC3E}">
        <p14:creationId xmlns:p14="http://schemas.microsoft.com/office/powerpoint/2010/main" val="23133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6C437A-66D2-B34E-933F-0FECA8CCA2C1}"/>
              </a:ext>
            </a:extLst>
          </p:cNvPr>
          <p:cNvSpPr>
            <a:spLocks noGrp="1"/>
          </p:cNvSpPr>
          <p:nvPr>
            <p:ph type="title"/>
          </p:nvPr>
        </p:nvSpPr>
        <p:spPr/>
        <p:txBody>
          <a:bodyPr/>
          <a:lstStyle/>
          <a:p>
            <a:r>
              <a:rPr lang="en-US" altLang="ja-JP">
                <a:latin typeface="Times New Roman"/>
                <a:ea typeface="メイリオ"/>
                <a:cs typeface="Times New Roman"/>
              </a:rPr>
              <a:t>Conventional</a:t>
            </a:r>
            <a:endParaRPr lang="ja-JP" altLang="en-US"/>
          </a:p>
        </p:txBody>
      </p:sp>
      <p:sp>
        <p:nvSpPr>
          <p:cNvPr id="4" name="日付プレースホルダー 3">
            <a:extLst>
              <a:ext uri="{FF2B5EF4-FFF2-40B4-BE49-F238E27FC236}">
                <a16:creationId xmlns:a16="http://schemas.microsoft.com/office/drawing/2014/main" id="{4446C5F0-57DE-E840-BB30-710D79168A83}"/>
              </a:ext>
            </a:extLst>
          </p:cNvPr>
          <p:cNvSpPr>
            <a:spLocks noGrp="1"/>
          </p:cNvSpPr>
          <p:nvPr>
            <p:ph type="dt" sz="half" idx="10"/>
          </p:nvPr>
        </p:nvSpPr>
        <p:spPr/>
        <p:txBody>
          <a:bodyPr/>
          <a:lstStyle/>
          <a:p>
            <a:r>
              <a:rPr kumimoji="1" lang="en-US" altLang="ja-JP"/>
              <a:t>2019/9/13</a:t>
            </a:r>
            <a:endParaRPr kumimoji="1" lang="ja-JP" altLang="en-US"/>
          </a:p>
        </p:txBody>
      </p:sp>
      <p:sp>
        <p:nvSpPr>
          <p:cNvPr id="5" name="フッター プレースホルダー 4">
            <a:extLst>
              <a:ext uri="{FF2B5EF4-FFF2-40B4-BE49-F238E27FC236}">
                <a16:creationId xmlns:a16="http://schemas.microsoft.com/office/drawing/2014/main" id="{0D982395-9575-2841-80FE-A3D13E1546ED}"/>
              </a:ext>
            </a:extLst>
          </p:cNvPr>
          <p:cNvSpPr>
            <a:spLocks noGrp="1"/>
          </p:cNvSpPr>
          <p:nvPr>
            <p:ph type="ftr" sz="quarter" idx="11"/>
          </p:nvPr>
        </p:nvSpPr>
        <p:spPr/>
        <p:txBody>
          <a:bodyPr/>
          <a:lstStyle/>
          <a:p>
            <a:r>
              <a:rPr kumimoji="1" lang="en-US" altLang="ja-JP"/>
              <a:t>ec_food</a:t>
            </a:r>
            <a:endParaRPr kumimoji="1" lang="ja-JP" altLang="en-US"/>
          </a:p>
        </p:txBody>
      </p:sp>
      <p:sp>
        <p:nvSpPr>
          <p:cNvPr id="6" name="スライド番号プレースホルダー 5">
            <a:extLst>
              <a:ext uri="{FF2B5EF4-FFF2-40B4-BE49-F238E27FC236}">
                <a16:creationId xmlns:a16="http://schemas.microsoft.com/office/drawing/2014/main" id="{39E96AD8-7DE0-4541-BC0C-80518690AC0A}"/>
              </a:ext>
            </a:extLst>
          </p:cNvPr>
          <p:cNvSpPr>
            <a:spLocks noGrp="1"/>
          </p:cNvSpPr>
          <p:nvPr>
            <p:ph type="sldNum" sz="quarter" idx="12"/>
          </p:nvPr>
        </p:nvSpPr>
        <p:spPr/>
        <p:txBody>
          <a:bodyPr/>
          <a:lstStyle/>
          <a:p>
            <a:fld id="{3A807DF2-2266-4F90-9D6E-C9B8AE5B2ED6}" type="slidenum">
              <a:rPr kumimoji="1" lang="ja-JP" altLang="en-US" smtClean="0"/>
              <a:pPr/>
              <a:t>6</a:t>
            </a:fld>
            <a:endParaRPr kumimoji="1" lang="ja-JP" altLang="en-US"/>
          </a:p>
        </p:txBody>
      </p:sp>
      <p:pic>
        <p:nvPicPr>
          <p:cNvPr id="7" name="図 6" descr="建物 が含まれている画像&#10;&#10;高い精度で生成された説明">
            <a:extLst>
              <a:ext uri="{FF2B5EF4-FFF2-40B4-BE49-F238E27FC236}">
                <a16:creationId xmlns:a16="http://schemas.microsoft.com/office/drawing/2014/main" id="{72E44FAE-6793-5D4D-A8F0-867ECE686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9252" y="4947457"/>
            <a:ext cx="899867" cy="899867"/>
          </a:xfrm>
          <a:prstGeom prst="rect">
            <a:avLst/>
          </a:prstGeom>
        </p:spPr>
      </p:pic>
      <p:sp>
        <p:nvSpPr>
          <p:cNvPr id="9" name="雲形吹き出し 8">
            <a:extLst>
              <a:ext uri="{FF2B5EF4-FFF2-40B4-BE49-F238E27FC236}">
                <a16:creationId xmlns:a16="http://schemas.microsoft.com/office/drawing/2014/main" id="{F44E1FF3-3917-B845-B81C-E0E074AE6AB7}"/>
              </a:ext>
            </a:extLst>
          </p:cNvPr>
          <p:cNvSpPr/>
          <p:nvPr/>
        </p:nvSpPr>
        <p:spPr>
          <a:xfrm>
            <a:off x="27784" y="807024"/>
            <a:ext cx="4166203" cy="3208419"/>
          </a:xfrm>
          <a:prstGeom prst="cloudCallout">
            <a:avLst>
              <a:gd name="adj1" fmla="val -8907"/>
              <a:gd name="adj2" fmla="val 73080"/>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09754847-32BF-D746-ADF1-EC99ECCEEB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9032" y="1477943"/>
            <a:ext cx="681993" cy="681993"/>
          </a:xfrm>
          <a:prstGeom prst="rect">
            <a:avLst/>
          </a:prstGeom>
        </p:spPr>
      </p:pic>
      <p:sp>
        <p:nvSpPr>
          <p:cNvPr id="12" name="テキスト ボックス 11">
            <a:extLst>
              <a:ext uri="{FF2B5EF4-FFF2-40B4-BE49-F238E27FC236}">
                <a16:creationId xmlns:a16="http://schemas.microsoft.com/office/drawing/2014/main" id="{CAE8AEEF-6608-254D-A83C-585C98897D6D}"/>
              </a:ext>
            </a:extLst>
          </p:cNvPr>
          <p:cNvSpPr txBox="1"/>
          <p:nvPr/>
        </p:nvSpPr>
        <p:spPr>
          <a:xfrm>
            <a:off x="2131514" y="1207353"/>
            <a:ext cx="898003" cy="400110"/>
          </a:xfrm>
          <a:prstGeom prst="rect">
            <a:avLst/>
          </a:prstGeom>
          <a:noFill/>
        </p:spPr>
        <p:txBody>
          <a:bodyPr wrap="square" rtlCol="0">
            <a:spAutoFit/>
          </a:bodyPr>
          <a:lstStyle/>
          <a:p>
            <a:r>
              <a:rPr kumimoji="1" lang="en-US" altLang="ja-JP" dirty="0">
                <a:latin typeface="Times New Roman" panose="02020603050405020304" pitchFamily="18" charset="0"/>
                <a:cs typeface="Times New Roman" panose="02020603050405020304" pitchFamily="18" charset="0"/>
              </a:rPr>
              <a:t>“</a:t>
            </a:r>
            <a:r>
              <a:rPr kumimoji="1" lang="en-US" altLang="ja-JP" sz="2000" dirty="0">
                <a:latin typeface="Times New Roman" panose="02020603050405020304" pitchFamily="18" charset="0"/>
                <a:cs typeface="Times New Roman" panose="02020603050405020304" pitchFamily="18" charset="0"/>
              </a:rPr>
              <a:t>meat”</a:t>
            </a:r>
            <a:endParaRPr kumimoji="1" lang="ja-JP" altLang="en-US">
              <a:latin typeface="Times New Roman" panose="02020603050405020304" pitchFamily="18" charset="0"/>
              <a:cs typeface="Times New Roman" panose="02020603050405020304" pitchFamily="18" charset="0"/>
            </a:endParaRPr>
          </a:p>
        </p:txBody>
      </p:sp>
      <p:sp>
        <p:nvSpPr>
          <p:cNvPr id="13" name="テキスト ボックス 12">
            <a:extLst>
              <a:ext uri="{FF2B5EF4-FFF2-40B4-BE49-F238E27FC236}">
                <a16:creationId xmlns:a16="http://schemas.microsoft.com/office/drawing/2014/main" id="{ECC9FE0A-515E-CA41-851B-73AF9EF93CAB}"/>
              </a:ext>
            </a:extLst>
          </p:cNvPr>
          <p:cNvSpPr txBox="1"/>
          <p:nvPr/>
        </p:nvSpPr>
        <p:spPr>
          <a:xfrm>
            <a:off x="2142436" y="2151410"/>
            <a:ext cx="1003580" cy="400110"/>
          </a:xfrm>
          <a:prstGeom prst="rect">
            <a:avLst/>
          </a:prstGeom>
          <a:noFill/>
        </p:spPr>
        <p:txBody>
          <a:bodyPr wrap="square" rtlCol="0">
            <a:spAutoFit/>
          </a:bodyPr>
          <a:lstStyle/>
          <a:p>
            <a:r>
              <a:rPr kumimoji="1" lang="en-US" altLang="ja-JP" dirty="0">
                <a:latin typeface="Times New Roman" panose="02020603050405020304" pitchFamily="18" charset="0"/>
                <a:cs typeface="Times New Roman" panose="02020603050405020304" pitchFamily="18" charset="0"/>
              </a:rPr>
              <a:t>“potato</a:t>
            </a:r>
            <a:r>
              <a:rPr kumimoji="1" lang="en-US" altLang="ja-JP" sz="2000" dirty="0">
                <a:latin typeface="Times New Roman" panose="02020603050405020304" pitchFamily="18" charset="0"/>
                <a:cs typeface="Times New Roman" panose="02020603050405020304" pitchFamily="18" charset="0"/>
              </a:rPr>
              <a:t>”</a:t>
            </a:r>
            <a:endParaRPr kumimoji="1" lang="ja-JP" altLang="en-US">
              <a:latin typeface="Times New Roman" panose="02020603050405020304" pitchFamily="18" charset="0"/>
              <a:cs typeface="Times New Roman" panose="02020603050405020304" pitchFamily="18" charset="0"/>
            </a:endParaRPr>
          </a:p>
        </p:txBody>
      </p:sp>
      <p:pic>
        <p:nvPicPr>
          <p:cNvPr id="14" name="図 13">
            <a:extLst>
              <a:ext uri="{FF2B5EF4-FFF2-40B4-BE49-F238E27FC236}">
                <a16:creationId xmlns:a16="http://schemas.microsoft.com/office/drawing/2014/main" id="{FC1839EC-977D-EB41-8E45-4C662F9524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85729" y="2578043"/>
            <a:ext cx="488600" cy="488600"/>
          </a:xfrm>
          <a:prstGeom prst="rect">
            <a:avLst/>
          </a:prstGeom>
        </p:spPr>
      </p:pic>
      <p:sp>
        <p:nvSpPr>
          <p:cNvPr id="15" name="テキスト ボックス 14">
            <a:extLst>
              <a:ext uri="{FF2B5EF4-FFF2-40B4-BE49-F238E27FC236}">
                <a16:creationId xmlns:a16="http://schemas.microsoft.com/office/drawing/2014/main" id="{FA257D34-A63B-2646-A494-3CA120861C3C}"/>
              </a:ext>
            </a:extLst>
          </p:cNvPr>
          <p:cNvSpPr txBox="1"/>
          <p:nvPr/>
        </p:nvSpPr>
        <p:spPr>
          <a:xfrm>
            <a:off x="2365073" y="3198138"/>
            <a:ext cx="430887" cy="777840"/>
          </a:xfrm>
          <a:prstGeom prst="rect">
            <a:avLst/>
          </a:prstGeom>
          <a:noFill/>
        </p:spPr>
        <p:txBody>
          <a:bodyPr vert="eaVert" wrap="square" rtlCol="0">
            <a:spAutoFit/>
          </a:bodyPr>
          <a:lstStyle/>
          <a:p>
            <a:r>
              <a:rPr kumimoji="1" lang="ja-JP" altLang="en-US" sz="1600"/>
              <a:t>・・・</a:t>
            </a:r>
          </a:p>
        </p:txBody>
      </p:sp>
      <p:sp>
        <p:nvSpPr>
          <p:cNvPr id="16" name="テキスト ボックス 15">
            <a:extLst>
              <a:ext uri="{FF2B5EF4-FFF2-40B4-BE49-F238E27FC236}">
                <a16:creationId xmlns:a16="http://schemas.microsoft.com/office/drawing/2014/main" id="{5333CF24-3D02-4948-9E0F-842A309B24A7}"/>
              </a:ext>
            </a:extLst>
          </p:cNvPr>
          <p:cNvSpPr txBox="1"/>
          <p:nvPr/>
        </p:nvSpPr>
        <p:spPr>
          <a:xfrm>
            <a:off x="566632" y="1542816"/>
            <a:ext cx="1003580" cy="400110"/>
          </a:xfrm>
          <a:prstGeom prst="rect">
            <a:avLst/>
          </a:prstGeom>
          <a:noFill/>
        </p:spPr>
        <p:txBody>
          <a:bodyPr wrap="square" rtlCol="0">
            <a:spAutoFit/>
          </a:bodyPr>
          <a:lstStyle/>
          <a:p>
            <a:pPr algn="ctr"/>
            <a:r>
              <a:rPr kumimoji="1" lang="en-US" altLang="ja-JP" dirty="0">
                <a:latin typeface="Times New Roman" panose="02020603050405020304" pitchFamily="18" charset="0"/>
                <a:cs typeface="Times New Roman" panose="02020603050405020304" pitchFamily="18" charset="0"/>
              </a:rPr>
              <a:t>“curry</a:t>
            </a:r>
            <a:r>
              <a:rPr kumimoji="1" lang="en-US" altLang="ja-JP" sz="2000" dirty="0">
                <a:latin typeface="Times New Roman" panose="02020603050405020304" pitchFamily="18" charset="0"/>
                <a:cs typeface="Times New Roman" panose="02020603050405020304" pitchFamily="18" charset="0"/>
              </a:rPr>
              <a:t>”</a:t>
            </a:r>
            <a:endParaRPr kumimoji="1" lang="ja-JP" altLang="en-US">
              <a:latin typeface="Times New Roman" panose="02020603050405020304" pitchFamily="18" charset="0"/>
              <a:cs typeface="Times New Roman" panose="02020603050405020304" pitchFamily="18" charset="0"/>
            </a:endParaRPr>
          </a:p>
        </p:txBody>
      </p:sp>
      <p:sp>
        <p:nvSpPr>
          <p:cNvPr id="18" name="下矢印 17">
            <a:extLst>
              <a:ext uri="{FF2B5EF4-FFF2-40B4-BE49-F238E27FC236}">
                <a16:creationId xmlns:a16="http://schemas.microsoft.com/office/drawing/2014/main" id="{752C6858-F510-7349-BD82-505DE3855D3E}"/>
              </a:ext>
            </a:extLst>
          </p:cNvPr>
          <p:cNvSpPr/>
          <p:nvPr/>
        </p:nvSpPr>
        <p:spPr>
          <a:xfrm rot="16200000">
            <a:off x="1680095" y="2025420"/>
            <a:ext cx="484632" cy="491490"/>
          </a:xfrm>
          <a:prstGeom prst="downArrow">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9" name="図 11" descr="食べ物, 皿, 米, テーブル が含まれている画像&#10;&#10;非常に高い精度で生成された説明">
            <a:extLst>
              <a:ext uri="{FF2B5EF4-FFF2-40B4-BE49-F238E27FC236}">
                <a16:creationId xmlns:a16="http://schemas.microsoft.com/office/drawing/2014/main" id="{2F767C58-3788-8845-A2F4-DE9A2FACE01D}"/>
              </a:ext>
            </a:extLst>
          </p:cNvPr>
          <p:cNvPicPr>
            <a:picLocks noChangeAspect="1"/>
          </p:cNvPicPr>
          <p:nvPr/>
        </p:nvPicPr>
        <p:blipFill>
          <a:blip r:embed="rId6"/>
          <a:stretch>
            <a:fillRect/>
          </a:stretch>
        </p:blipFill>
        <p:spPr>
          <a:xfrm>
            <a:off x="523660" y="1943311"/>
            <a:ext cx="1064704" cy="1064704"/>
          </a:xfrm>
          <a:prstGeom prst="rect">
            <a:avLst/>
          </a:prstGeom>
        </p:spPr>
      </p:pic>
      <p:pic>
        <p:nvPicPr>
          <p:cNvPr id="22" name="図 21">
            <a:extLst>
              <a:ext uri="{FF2B5EF4-FFF2-40B4-BE49-F238E27FC236}">
                <a16:creationId xmlns:a16="http://schemas.microsoft.com/office/drawing/2014/main" id="{3667D2EB-B50C-1547-BCF0-83035B9A91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6701" y="4636192"/>
            <a:ext cx="1425675" cy="1425675"/>
          </a:xfrm>
          <a:prstGeom prst="rect">
            <a:avLst/>
          </a:prstGeom>
        </p:spPr>
      </p:pic>
      <p:sp>
        <p:nvSpPr>
          <p:cNvPr id="25" name="テキスト ボックス 24">
            <a:extLst>
              <a:ext uri="{FF2B5EF4-FFF2-40B4-BE49-F238E27FC236}">
                <a16:creationId xmlns:a16="http://schemas.microsoft.com/office/drawing/2014/main" id="{7090DBCD-E643-4045-AD1A-BC41023F7283}"/>
              </a:ext>
            </a:extLst>
          </p:cNvPr>
          <p:cNvSpPr txBox="1"/>
          <p:nvPr/>
        </p:nvSpPr>
        <p:spPr>
          <a:xfrm>
            <a:off x="5872567" y="4211788"/>
            <a:ext cx="1253942" cy="400110"/>
          </a:xfrm>
          <a:prstGeom prst="rect">
            <a:avLst/>
          </a:prstGeom>
          <a:noFill/>
        </p:spPr>
        <p:txBody>
          <a:bodyPr wrap="square" rtlCol="0">
            <a:spAutoFit/>
          </a:bodyPr>
          <a:lstStyle/>
          <a:p>
            <a:pPr algn="ctr"/>
            <a:r>
              <a:rPr kumimoji="1" lang="en-US" altLang="ja-JP" sz="2000" dirty="0">
                <a:latin typeface="Times New Roman" panose="02020603050405020304" pitchFamily="18" charset="0"/>
                <a:cs typeface="Times New Roman" panose="02020603050405020304" pitchFamily="18" charset="0"/>
              </a:rPr>
              <a:t>EC site</a:t>
            </a:r>
            <a:endParaRPr kumimoji="1" lang="ja-JP" altLang="en-US" sz="2000">
              <a:latin typeface="Times New Roman" panose="02020603050405020304" pitchFamily="18" charset="0"/>
              <a:cs typeface="Times New Roman" panose="02020603050405020304" pitchFamily="18" charset="0"/>
            </a:endParaRPr>
          </a:p>
        </p:txBody>
      </p:sp>
      <p:sp>
        <p:nvSpPr>
          <p:cNvPr id="26" name="下矢印 25">
            <a:extLst>
              <a:ext uri="{FF2B5EF4-FFF2-40B4-BE49-F238E27FC236}">
                <a16:creationId xmlns:a16="http://schemas.microsoft.com/office/drawing/2014/main" id="{1498D9F6-9BC7-254C-94BB-247B887FF5D6}"/>
              </a:ext>
            </a:extLst>
          </p:cNvPr>
          <p:cNvSpPr/>
          <p:nvPr/>
        </p:nvSpPr>
        <p:spPr>
          <a:xfrm rot="16200000">
            <a:off x="3661716" y="3828033"/>
            <a:ext cx="484632" cy="3055554"/>
          </a:xfrm>
          <a:prstGeom prst="downArrow">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テキスト ボックス 26">
            <a:extLst>
              <a:ext uri="{FF2B5EF4-FFF2-40B4-BE49-F238E27FC236}">
                <a16:creationId xmlns:a16="http://schemas.microsoft.com/office/drawing/2014/main" id="{872CC20E-AC60-A54D-8164-9A6463E5A52F}"/>
              </a:ext>
            </a:extLst>
          </p:cNvPr>
          <p:cNvSpPr txBox="1"/>
          <p:nvPr/>
        </p:nvSpPr>
        <p:spPr>
          <a:xfrm>
            <a:off x="1002677" y="3995347"/>
            <a:ext cx="567535" cy="584775"/>
          </a:xfrm>
          <a:prstGeom prst="rect">
            <a:avLst/>
          </a:prstGeom>
          <a:noFill/>
        </p:spPr>
        <p:txBody>
          <a:bodyPr wrap="square" rtlCol="0">
            <a:spAutoFit/>
          </a:bodyPr>
          <a:lstStyle/>
          <a:p>
            <a:r>
              <a:rPr kumimoji="1" lang="ja-JP" altLang="en-US" sz="3200">
                <a:solidFill>
                  <a:srgbClr val="C00000"/>
                </a:solidFill>
                <a:latin typeface="Times New Roman" panose="02020603050405020304" pitchFamily="18" charset="0"/>
                <a:cs typeface="Times New Roman" panose="02020603050405020304" pitchFamily="18" charset="0"/>
              </a:rPr>
              <a:t>①</a:t>
            </a:r>
          </a:p>
        </p:txBody>
      </p:sp>
      <p:sp>
        <p:nvSpPr>
          <p:cNvPr id="28" name="テキスト ボックス 27">
            <a:extLst>
              <a:ext uri="{FF2B5EF4-FFF2-40B4-BE49-F238E27FC236}">
                <a16:creationId xmlns:a16="http://schemas.microsoft.com/office/drawing/2014/main" id="{A24C7DD1-8D57-B542-8AE3-556CBA833ABE}"/>
              </a:ext>
            </a:extLst>
          </p:cNvPr>
          <p:cNvSpPr txBox="1"/>
          <p:nvPr/>
        </p:nvSpPr>
        <p:spPr>
          <a:xfrm>
            <a:off x="3599886" y="4679679"/>
            <a:ext cx="1231421" cy="584775"/>
          </a:xfrm>
          <a:prstGeom prst="rect">
            <a:avLst/>
          </a:prstGeom>
          <a:noFill/>
        </p:spPr>
        <p:txBody>
          <a:bodyPr wrap="square" rtlCol="0">
            <a:spAutoFit/>
          </a:bodyPr>
          <a:lstStyle/>
          <a:p>
            <a:r>
              <a:rPr kumimoji="1" lang="ja-JP" altLang="en-US" sz="3200">
                <a:solidFill>
                  <a:srgbClr val="C00000"/>
                </a:solidFill>
                <a:latin typeface="Times New Roman" panose="02020603050405020304" pitchFamily="18" charset="0"/>
                <a:cs typeface="Times New Roman" panose="02020603050405020304" pitchFamily="18" charset="0"/>
              </a:rPr>
              <a:t>②</a:t>
            </a:r>
            <a:r>
              <a:rPr kumimoji="1" lang="en-US" altLang="ja-JP" sz="2400" dirty="0">
                <a:latin typeface="Times New Roman" panose="02020603050405020304" pitchFamily="18" charset="0"/>
                <a:cs typeface="Times New Roman" panose="02020603050405020304" pitchFamily="18" charset="0"/>
              </a:rPr>
              <a:t>×n</a:t>
            </a:r>
            <a:endParaRPr kumimoji="1" lang="ja-JP" altLang="en-US" sz="3200">
              <a:latin typeface="Times New Roman" panose="02020603050405020304" pitchFamily="18" charset="0"/>
              <a:cs typeface="Times New Roman" panose="02020603050405020304" pitchFamily="18" charset="0"/>
            </a:endParaRPr>
          </a:p>
        </p:txBody>
      </p:sp>
      <p:sp>
        <p:nvSpPr>
          <p:cNvPr id="29" name="テキスト ボックス 28">
            <a:extLst>
              <a:ext uri="{FF2B5EF4-FFF2-40B4-BE49-F238E27FC236}">
                <a16:creationId xmlns:a16="http://schemas.microsoft.com/office/drawing/2014/main" id="{1E758EF4-274F-054F-9A59-27CF4B9DB02F}"/>
              </a:ext>
            </a:extLst>
          </p:cNvPr>
          <p:cNvSpPr txBox="1"/>
          <p:nvPr/>
        </p:nvSpPr>
        <p:spPr>
          <a:xfrm>
            <a:off x="3277061" y="5498213"/>
            <a:ext cx="1253942" cy="400110"/>
          </a:xfrm>
          <a:prstGeom prst="rect">
            <a:avLst/>
          </a:prstGeom>
          <a:noFill/>
        </p:spPr>
        <p:txBody>
          <a:bodyPr wrap="square" rtlCol="0">
            <a:spAutoFit/>
          </a:bodyPr>
          <a:lstStyle/>
          <a:p>
            <a:pPr algn="ctr"/>
            <a:r>
              <a:rPr kumimoji="1" lang="en-US" altLang="ja-JP" sz="2000" dirty="0">
                <a:latin typeface="Times New Roman" panose="02020603050405020304" pitchFamily="18" charset="0"/>
                <a:cs typeface="Times New Roman" panose="02020603050405020304" pitchFamily="18" charset="0"/>
              </a:rPr>
              <a:t>search</a:t>
            </a:r>
            <a:endParaRPr kumimoji="1" lang="ja-JP" altLang="en-US" sz="2000">
              <a:latin typeface="Times New Roman" panose="02020603050405020304" pitchFamily="18" charset="0"/>
              <a:cs typeface="Times New Roman" panose="02020603050405020304" pitchFamily="18" charset="0"/>
            </a:endParaRPr>
          </a:p>
        </p:txBody>
      </p:sp>
      <p:pic>
        <p:nvPicPr>
          <p:cNvPr id="8" name="図 7">
            <a:extLst>
              <a:ext uri="{FF2B5EF4-FFF2-40B4-BE49-F238E27FC236}">
                <a16:creationId xmlns:a16="http://schemas.microsoft.com/office/drawing/2014/main" id="{2408099D-1C2B-B64F-B847-E901683197C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86990" y="3945318"/>
            <a:ext cx="574635" cy="574635"/>
          </a:xfrm>
          <a:prstGeom prst="rect">
            <a:avLst/>
          </a:prstGeom>
        </p:spPr>
      </p:pic>
      <p:sp>
        <p:nvSpPr>
          <p:cNvPr id="31" name="四角形: 角を丸くする 7">
            <a:extLst>
              <a:ext uri="{FF2B5EF4-FFF2-40B4-BE49-F238E27FC236}">
                <a16:creationId xmlns:a16="http://schemas.microsoft.com/office/drawing/2014/main" id="{D59CCCBF-D152-F74D-92C4-CACC2EED9CAA}"/>
              </a:ext>
            </a:extLst>
          </p:cNvPr>
          <p:cNvSpPr/>
          <p:nvPr/>
        </p:nvSpPr>
        <p:spPr>
          <a:xfrm>
            <a:off x="7410210" y="4222623"/>
            <a:ext cx="1551415" cy="1839244"/>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3" name="図 32">
            <a:extLst>
              <a:ext uri="{FF2B5EF4-FFF2-40B4-BE49-F238E27FC236}">
                <a16:creationId xmlns:a16="http://schemas.microsoft.com/office/drawing/2014/main" id="{B3172224-FECD-6849-BCDE-0FCABF6D66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3774" y="5409723"/>
            <a:ext cx="488600" cy="488600"/>
          </a:xfrm>
          <a:prstGeom prst="rect">
            <a:avLst/>
          </a:prstGeom>
        </p:spPr>
      </p:pic>
      <p:pic>
        <p:nvPicPr>
          <p:cNvPr id="32" name="図 31">
            <a:extLst>
              <a:ext uri="{FF2B5EF4-FFF2-40B4-BE49-F238E27FC236}">
                <a16:creationId xmlns:a16="http://schemas.microsoft.com/office/drawing/2014/main" id="{6925B914-301C-2140-AA60-49A4F80089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7604" y="4338682"/>
            <a:ext cx="681993" cy="681993"/>
          </a:xfrm>
          <a:prstGeom prst="rect">
            <a:avLst/>
          </a:prstGeom>
        </p:spPr>
      </p:pic>
      <p:sp>
        <p:nvSpPr>
          <p:cNvPr id="3" name="右中かっこ 2">
            <a:extLst>
              <a:ext uri="{FF2B5EF4-FFF2-40B4-BE49-F238E27FC236}">
                <a16:creationId xmlns:a16="http://schemas.microsoft.com/office/drawing/2014/main" id="{E73E1DCD-F92D-3548-BCAE-B4B5B96EE9D6}"/>
              </a:ext>
            </a:extLst>
          </p:cNvPr>
          <p:cNvSpPr/>
          <p:nvPr/>
        </p:nvSpPr>
        <p:spPr>
          <a:xfrm>
            <a:off x="3029517" y="1310185"/>
            <a:ext cx="465770" cy="2442949"/>
          </a:xfrm>
          <a:prstGeom prst="righ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92722986-CC31-C84C-96C1-315D389409F2}"/>
              </a:ext>
            </a:extLst>
          </p:cNvPr>
          <p:cNvSpPr txBox="1"/>
          <p:nvPr/>
        </p:nvSpPr>
        <p:spPr>
          <a:xfrm>
            <a:off x="3565997" y="2214053"/>
            <a:ext cx="448094" cy="523220"/>
          </a:xfrm>
          <a:prstGeom prst="rect">
            <a:avLst/>
          </a:prstGeom>
          <a:noFill/>
        </p:spPr>
        <p:txBody>
          <a:bodyPr wrap="square" rtlCol="0">
            <a:spAutoFit/>
          </a:bodyPr>
          <a:lstStyle/>
          <a:p>
            <a:r>
              <a:rPr kumimoji="1" lang="en-US" altLang="ja-JP" sz="2800" dirty="0">
                <a:latin typeface="Times New Roman" panose="02020603050405020304" pitchFamily="18" charset="0"/>
                <a:cs typeface="Times New Roman" panose="02020603050405020304" pitchFamily="18" charset="0"/>
              </a:rPr>
              <a:t>n</a:t>
            </a:r>
            <a:endParaRPr kumimoji="1" lang="ja-JP" altLang="en-US" sz="3600">
              <a:latin typeface="Times New Roman" panose="02020603050405020304" pitchFamily="18" charset="0"/>
              <a:cs typeface="Times New Roman" panose="02020603050405020304" pitchFamily="18" charset="0"/>
            </a:endParaRPr>
          </a:p>
        </p:txBody>
      </p:sp>
      <p:sp>
        <p:nvSpPr>
          <p:cNvPr id="35" name="下矢印 34">
            <a:extLst>
              <a:ext uri="{FF2B5EF4-FFF2-40B4-BE49-F238E27FC236}">
                <a16:creationId xmlns:a16="http://schemas.microsoft.com/office/drawing/2014/main" id="{6FA1593C-334B-F54E-B927-DDE2743C072A}"/>
              </a:ext>
            </a:extLst>
          </p:cNvPr>
          <p:cNvSpPr/>
          <p:nvPr/>
        </p:nvSpPr>
        <p:spPr>
          <a:xfrm rot="10800000">
            <a:off x="6888121" y="2906973"/>
            <a:ext cx="714253" cy="1176998"/>
          </a:xfrm>
          <a:prstGeom prst="downArrow">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テキスト ボックス 35">
            <a:extLst>
              <a:ext uri="{FF2B5EF4-FFF2-40B4-BE49-F238E27FC236}">
                <a16:creationId xmlns:a16="http://schemas.microsoft.com/office/drawing/2014/main" id="{AFC1786F-05B3-0A41-B0B4-0F9E95CAB889}"/>
              </a:ext>
            </a:extLst>
          </p:cNvPr>
          <p:cNvSpPr txBox="1"/>
          <p:nvPr/>
        </p:nvSpPr>
        <p:spPr>
          <a:xfrm>
            <a:off x="6050483" y="2098239"/>
            <a:ext cx="2389528" cy="584775"/>
          </a:xfrm>
          <a:prstGeom prst="rect">
            <a:avLst/>
          </a:prstGeom>
          <a:noFill/>
        </p:spPr>
        <p:txBody>
          <a:bodyPr wrap="square" rtlCol="0">
            <a:spAutoFit/>
          </a:bodyPr>
          <a:lstStyle/>
          <a:p>
            <a:pPr algn="ctr"/>
            <a:r>
              <a:rPr kumimoji="1" lang="en-US" altLang="ja-JP" sz="3200" u="sng" dirty="0">
                <a:latin typeface="Times New Roman" panose="02020603050405020304" pitchFamily="18" charset="0"/>
                <a:cs typeface="Times New Roman" panose="02020603050405020304" pitchFamily="18" charset="0"/>
              </a:rPr>
              <a:t>Purchase</a:t>
            </a:r>
            <a:endParaRPr kumimoji="1" lang="ja-JP" altLang="en-US" sz="3200" u="sng">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7457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6C437A-66D2-B34E-933F-0FECA8CCA2C1}"/>
              </a:ext>
            </a:extLst>
          </p:cNvPr>
          <p:cNvSpPr>
            <a:spLocks noGrp="1"/>
          </p:cNvSpPr>
          <p:nvPr>
            <p:ph type="title"/>
          </p:nvPr>
        </p:nvSpPr>
        <p:spPr/>
        <p:txBody>
          <a:bodyPr/>
          <a:lstStyle/>
          <a:p>
            <a:r>
              <a:rPr lang="en" altLang="ja-JP">
                <a:latin typeface="Times New Roman"/>
                <a:ea typeface="メイリオ"/>
                <a:cs typeface="Times New Roman"/>
              </a:rPr>
              <a:t>Our System</a:t>
            </a:r>
            <a:endParaRPr lang="en" altLang="ja-JP"/>
          </a:p>
        </p:txBody>
      </p:sp>
      <p:sp>
        <p:nvSpPr>
          <p:cNvPr id="4" name="日付プレースホルダー 3">
            <a:extLst>
              <a:ext uri="{FF2B5EF4-FFF2-40B4-BE49-F238E27FC236}">
                <a16:creationId xmlns:a16="http://schemas.microsoft.com/office/drawing/2014/main" id="{4446C5F0-57DE-E840-BB30-710D79168A83}"/>
              </a:ext>
            </a:extLst>
          </p:cNvPr>
          <p:cNvSpPr>
            <a:spLocks noGrp="1"/>
          </p:cNvSpPr>
          <p:nvPr>
            <p:ph type="dt" sz="half" idx="10"/>
          </p:nvPr>
        </p:nvSpPr>
        <p:spPr/>
        <p:txBody>
          <a:bodyPr/>
          <a:lstStyle/>
          <a:p>
            <a:r>
              <a:rPr kumimoji="1" lang="en-US" altLang="ja-JP"/>
              <a:t>2019/9/13</a:t>
            </a:r>
            <a:endParaRPr kumimoji="1" lang="ja-JP" altLang="en-US"/>
          </a:p>
        </p:txBody>
      </p:sp>
      <p:sp>
        <p:nvSpPr>
          <p:cNvPr id="5" name="フッター プレースホルダー 4">
            <a:extLst>
              <a:ext uri="{FF2B5EF4-FFF2-40B4-BE49-F238E27FC236}">
                <a16:creationId xmlns:a16="http://schemas.microsoft.com/office/drawing/2014/main" id="{0D982395-9575-2841-80FE-A3D13E1546ED}"/>
              </a:ext>
            </a:extLst>
          </p:cNvPr>
          <p:cNvSpPr>
            <a:spLocks noGrp="1"/>
          </p:cNvSpPr>
          <p:nvPr>
            <p:ph type="ftr" sz="quarter" idx="11"/>
          </p:nvPr>
        </p:nvSpPr>
        <p:spPr/>
        <p:txBody>
          <a:bodyPr/>
          <a:lstStyle/>
          <a:p>
            <a:r>
              <a:rPr kumimoji="1" lang="en-US" altLang="ja-JP"/>
              <a:t>ec_food</a:t>
            </a:r>
            <a:endParaRPr kumimoji="1" lang="ja-JP" altLang="en-US"/>
          </a:p>
        </p:txBody>
      </p:sp>
      <p:sp>
        <p:nvSpPr>
          <p:cNvPr id="6" name="スライド番号プレースホルダー 5">
            <a:extLst>
              <a:ext uri="{FF2B5EF4-FFF2-40B4-BE49-F238E27FC236}">
                <a16:creationId xmlns:a16="http://schemas.microsoft.com/office/drawing/2014/main" id="{39E96AD8-7DE0-4541-BC0C-80518690AC0A}"/>
              </a:ext>
            </a:extLst>
          </p:cNvPr>
          <p:cNvSpPr>
            <a:spLocks noGrp="1"/>
          </p:cNvSpPr>
          <p:nvPr>
            <p:ph type="sldNum" sz="quarter" idx="12"/>
          </p:nvPr>
        </p:nvSpPr>
        <p:spPr/>
        <p:txBody>
          <a:bodyPr/>
          <a:lstStyle/>
          <a:p>
            <a:fld id="{3A807DF2-2266-4F90-9D6E-C9B8AE5B2ED6}" type="slidenum">
              <a:rPr kumimoji="1" lang="ja-JP" altLang="en-US" smtClean="0"/>
              <a:pPr/>
              <a:t>7</a:t>
            </a:fld>
            <a:endParaRPr kumimoji="1" lang="ja-JP" altLang="en-US"/>
          </a:p>
        </p:txBody>
      </p:sp>
      <p:pic>
        <p:nvPicPr>
          <p:cNvPr id="7" name="図 6" descr="建物 が含まれている画像&#10;&#10;高い精度で生成された説明">
            <a:extLst>
              <a:ext uri="{FF2B5EF4-FFF2-40B4-BE49-F238E27FC236}">
                <a16:creationId xmlns:a16="http://schemas.microsoft.com/office/drawing/2014/main" id="{72E44FAE-6793-5D4D-A8F0-867ECE686A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411" y="2913938"/>
            <a:ext cx="899867" cy="899867"/>
          </a:xfrm>
          <a:prstGeom prst="rect">
            <a:avLst/>
          </a:prstGeom>
        </p:spPr>
      </p:pic>
      <p:pic>
        <p:nvPicPr>
          <p:cNvPr id="19" name="図 11" descr="食べ物, 皿, 米, テーブル が含まれている画像&#10;&#10;非常に高い精度で生成された説明">
            <a:extLst>
              <a:ext uri="{FF2B5EF4-FFF2-40B4-BE49-F238E27FC236}">
                <a16:creationId xmlns:a16="http://schemas.microsoft.com/office/drawing/2014/main" id="{2F767C58-3788-8845-A2F4-DE9A2FACE01D}"/>
              </a:ext>
            </a:extLst>
          </p:cNvPr>
          <p:cNvPicPr>
            <a:picLocks noChangeAspect="1"/>
          </p:cNvPicPr>
          <p:nvPr/>
        </p:nvPicPr>
        <p:blipFill>
          <a:blip r:embed="rId4"/>
          <a:stretch>
            <a:fillRect/>
          </a:stretch>
        </p:blipFill>
        <p:spPr>
          <a:xfrm>
            <a:off x="1544480" y="3813805"/>
            <a:ext cx="1009413" cy="1009413"/>
          </a:xfrm>
          <a:prstGeom prst="rect">
            <a:avLst/>
          </a:prstGeom>
        </p:spPr>
      </p:pic>
      <p:sp>
        <p:nvSpPr>
          <p:cNvPr id="25" name="テキスト ボックス 24">
            <a:extLst>
              <a:ext uri="{FF2B5EF4-FFF2-40B4-BE49-F238E27FC236}">
                <a16:creationId xmlns:a16="http://schemas.microsoft.com/office/drawing/2014/main" id="{7090DBCD-E643-4045-AD1A-BC41023F7283}"/>
              </a:ext>
            </a:extLst>
          </p:cNvPr>
          <p:cNvSpPr txBox="1"/>
          <p:nvPr/>
        </p:nvSpPr>
        <p:spPr>
          <a:xfrm>
            <a:off x="5155468" y="579319"/>
            <a:ext cx="1253942" cy="400110"/>
          </a:xfrm>
          <a:prstGeom prst="rect">
            <a:avLst/>
          </a:prstGeom>
          <a:noFill/>
        </p:spPr>
        <p:txBody>
          <a:bodyPr wrap="square" rtlCol="0">
            <a:spAutoFit/>
          </a:bodyPr>
          <a:lstStyle/>
          <a:p>
            <a:pPr algn="ctr"/>
            <a:r>
              <a:rPr kumimoji="1" lang="en-US" altLang="ja-JP" sz="2000" dirty="0">
                <a:latin typeface="Times New Roman" panose="02020603050405020304" pitchFamily="18" charset="0"/>
                <a:cs typeface="Times New Roman" panose="02020603050405020304" pitchFamily="18" charset="0"/>
              </a:rPr>
              <a:t>Our Site</a:t>
            </a:r>
            <a:endParaRPr kumimoji="1" lang="ja-JP" altLang="en-US" sz="2000">
              <a:latin typeface="Times New Roman" panose="02020603050405020304" pitchFamily="18" charset="0"/>
              <a:cs typeface="Times New Roman" panose="02020603050405020304" pitchFamily="18" charset="0"/>
            </a:endParaRPr>
          </a:p>
        </p:txBody>
      </p:sp>
      <p:sp>
        <p:nvSpPr>
          <p:cNvPr id="26" name="下矢印 25">
            <a:extLst>
              <a:ext uri="{FF2B5EF4-FFF2-40B4-BE49-F238E27FC236}">
                <a16:creationId xmlns:a16="http://schemas.microsoft.com/office/drawing/2014/main" id="{1498D9F6-9BC7-254C-94BB-247B887FF5D6}"/>
              </a:ext>
            </a:extLst>
          </p:cNvPr>
          <p:cNvSpPr/>
          <p:nvPr/>
        </p:nvSpPr>
        <p:spPr>
          <a:xfrm rot="16200000">
            <a:off x="1806871" y="2561198"/>
            <a:ext cx="484632" cy="1605346"/>
          </a:xfrm>
          <a:prstGeom prst="downArrow">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テキスト ボックス 26">
            <a:extLst>
              <a:ext uri="{FF2B5EF4-FFF2-40B4-BE49-F238E27FC236}">
                <a16:creationId xmlns:a16="http://schemas.microsoft.com/office/drawing/2014/main" id="{872CC20E-AC60-A54D-8164-9A6463E5A52F}"/>
              </a:ext>
            </a:extLst>
          </p:cNvPr>
          <p:cNvSpPr txBox="1"/>
          <p:nvPr/>
        </p:nvSpPr>
        <p:spPr>
          <a:xfrm>
            <a:off x="1724788" y="2536780"/>
            <a:ext cx="567535" cy="584775"/>
          </a:xfrm>
          <a:prstGeom prst="rect">
            <a:avLst/>
          </a:prstGeom>
          <a:noFill/>
        </p:spPr>
        <p:txBody>
          <a:bodyPr wrap="square" rtlCol="0">
            <a:spAutoFit/>
          </a:bodyPr>
          <a:lstStyle/>
          <a:p>
            <a:r>
              <a:rPr kumimoji="1" lang="ja-JP" altLang="en-US" sz="3200">
                <a:solidFill>
                  <a:srgbClr val="C00000"/>
                </a:solidFill>
                <a:latin typeface="Times New Roman" panose="02020603050405020304" pitchFamily="18" charset="0"/>
                <a:cs typeface="Times New Roman" panose="02020603050405020304" pitchFamily="18" charset="0"/>
              </a:rPr>
              <a:t>①</a:t>
            </a:r>
          </a:p>
        </p:txBody>
      </p:sp>
      <p:pic>
        <p:nvPicPr>
          <p:cNvPr id="8" name="図 7">
            <a:extLst>
              <a:ext uri="{FF2B5EF4-FFF2-40B4-BE49-F238E27FC236}">
                <a16:creationId xmlns:a16="http://schemas.microsoft.com/office/drawing/2014/main" id="{2408099D-1C2B-B64F-B847-E901683197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7571" y="2391897"/>
            <a:ext cx="574635" cy="574635"/>
          </a:xfrm>
          <a:prstGeom prst="rect">
            <a:avLst/>
          </a:prstGeom>
        </p:spPr>
      </p:pic>
      <p:sp>
        <p:nvSpPr>
          <p:cNvPr id="31" name="四角形: 角を丸くする 7">
            <a:extLst>
              <a:ext uri="{FF2B5EF4-FFF2-40B4-BE49-F238E27FC236}">
                <a16:creationId xmlns:a16="http://schemas.microsoft.com/office/drawing/2014/main" id="{D59CCCBF-D152-F74D-92C4-CACC2EED9CAA}"/>
              </a:ext>
            </a:extLst>
          </p:cNvPr>
          <p:cNvSpPr/>
          <p:nvPr/>
        </p:nvSpPr>
        <p:spPr>
          <a:xfrm>
            <a:off x="6550791" y="2669202"/>
            <a:ext cx="1551415" cy="1839244"/>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3" name="図 32">
            <a:extLst>
              <a:ext uri="{FF2B5EF4-FFF2-40B4-BE49-F238E27FC236}">
                <a16:creationId xmlns:a16="http://schemas.microsoft.com/office/drawing/2014/main" id="{B3172224-FECD-6849-BCDE-0FCABF6D66C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3271" y="3717240"/>
            <a:ext cx="488600" cy="488600"/>
          </a:xfrm>
          <a:prstGeom prst="rect">
            <a:avLst/>
          </a:prstGeom>
        </p:spPr>
      </p:pic>
      <p:pic>
        <p:nvPicPr>
          <p:cNvPr id="32" name="図 31">
            <a:extLst>
              <a:ext uri="{FF2B5EF4-FFF2-40B4-BE49-F238E27FC236}">
                <a16:creationId xmlns:a16="http://schemas.microsoft.com/office/drawing/2014/main" id="{6925B914-301C-2140-AA60-49A4F800890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84797" y="2965314"/>
            <a:ext cx="681993" cy="681993"/>
          </a:xfrm>
          <a:prstGeom prst="rect">
            <a:avLst/>
          </a:prstGeom>
        </p:spPr>
      </p:pic>
      <p:sp>
        <p:nvSpPr>
          <p:cNvPr id="37" name="四角形: 角を丸くする 7">
            <a:extLst>
              <a:ext uri="{FF2B5EF4-FFF2-40B4-BE49-F238E27FC236}">
                <a16:creationId xmlns:a16="http://schemas.microsoft.com/office/drawing/2014/main" id="{28CFA2D8-3256-0C44-9CFA-CCFBEB10AAE0}"/>
              </a:ext>
            </a:extLst>
          </p:cNvPr>
          <p:cNvSpPr/>
          <p:nvPr/>
        </p:nvSpPr>
        <p:spPr>
          <a:xfrm>
            <a:off x="2961193" y="1920411"/>
            <a:ext cx="5595953" cy="2902807"/>
          </a:xfrm>
          <a:prstGeom prst="roundRect">
            <a:avLst/>
          </a:prstGeom>
          <a:noFill/>
          <a:ln w="22225">
            <a:solidFill>
              <a:srgbClr val="99C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22" name="図 21">
            <a:extLst>
              <a:ext uri="{FF2B5EF4-FFF2-40B4-BE49-F238E27FC236}">
                <a16:creationId xmlns:a16="http://schemas.microsoft.com/office/drawing/2014/main" id="{3667D2EB-B50C-1547-BCF0-83035B9A91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9602" y="957279"/>
            <a:ext cx="1425675" cy="1425675"/>
          </a:xfrm>
          <a:prstGeom prst="rect">
            <a:avLst/>
          </a:prstGeom>
          <a:solidFill>
            <a:srgbClr val="99CB38"/>
          </a:solidFill>
        </p:spPr>
      </p:pic>
      <p:pic>
        <p:nvPicPr>
          <p:cNvPr id="38" name="図 37">
            <a:extLst>
              <a:ext uri="{FF2B5EF4-FFF2-40B4-BE49-F238E27FC236}">
                <a16:creationId xmlns:a16="http://schemas.microsoft.com/office/drawing/2014/main" id="{143BCD06-F595-2941-A3A9-66FC221494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9391" y="2382647"/>
            <a:ext cx="681993" cy="681993"/>
          </a:xfrm>
          <a:prstGeom prst="rect">
            <a:avLst/>
          </a:prstGeom>
        </p:spPr>
      </p:pic>
      <p:sp>
        <p:nvSpPr>
          <p:cNvPr id="39" name="テキスト ボックス 38">
            <a:extLst>
              <a:ext uri="{FF2B5EF4-FFF2-40B4-BE49-F238E27FC236}">
                <a16:creationId xmlns:a16="http://schemas.microsoft.com/office/drawing/2014/main" id="{3F3D0CE6-BAE1-C647-8FFE-81FF05009E88}"/>
              </a:ext>
            </a:extLst>
          </p:cNvPr>
          <p:cNvSpPr txBox="1"/>
          <p:nvPr/>
        </p:nvSpPr>
        <p:spPr>
          <a:xfrm>
            <a:off x="3811873" y="2112057"/>
            <a:ext cx="898003" cy="400110"/>
          </a:xfrm>
          <a:prstGeom prst="rect">
            <a:avLst/>
          </a:prstGeom>
          <a:noFill/>
        </p:spPr>
        <p:txBody>
          <a:bodyPr wrap="square" rtlCol="0">
            <a:spAutoFit/>
          </a:bodyPr>
          <a:lstStyle/>
          <a:p>
            <a:r>
              <a:rPr kumimoji="1" lang="en-US" altLang="ja-JP" dirty="0">
                <a:latin typeface="Times New Roman" panose="02020603050405020304" pitchFamily="18" charset="0"/>
                <a:cs typeface="Times New Roman" panose="02020603050405020304" pitchFamily="18" charset="0"/>
              </a:rPr>
              <a:t>“</a:t>
            </a:r>
            <a:r>
              <a:rPr kumimoji="1" lang="en-US" altLang="ja-JP" sz="2000" dirty="0">
                <a:latin typeface="Times New Roman" panose="02020603050405020304" pitchFamily="18" charset="0"/>
                <a:cs typeface="Times New Roman" panose="02020603050405020304" pitchFamily="18" charset="0"/>
              </a:rPr>
              <a:t>meat”</a:t>
            </a:r>
            <a:endParaRPr kumimoji="1" lang="ja-JP" altLang="en-US">
              <a:latin typeface="Times New Roman" panose="02020603050405020304" pitchFamily="18" charset="0"/>
              <a:cs typeface="Times New Roman" panose="02020603050405020304" pitchFamily="18" charset="0"/>
            </a:endParaRPr>
          </a:p>
        </p:txBody>
      </p:sp>
      <p:sp>
        <p:nvSpPr>
          <p:cNvPr id="40" name="テキスト ボックス 39">
            <a:extLst>
              <a:ext uri="{FF2B5EF4-FFF2-40B4-BE49-F238E27FC236}">
                <a16:creationId xmlns:a16="http://schemas.microsoft.com/office/drawing/2014/main" id="{C130A0BE-0118-944C-817D-4B44DF6E627F}"/>
              </a:ext>
            </a:extLst>
          </p:cNvPr>
          <p:cNvSpPr txBox="1"/>
          <p:nvPr/>
        </p:nvSpPr>
        <p:spPr>
          <a:xfrm>
            <a:off x="3822795" y="3056114"/>
            <a:ext cx="1003580" cy="400110"/>
          </a:xfrm>
          <a:prstGeom prst="rect">
            <a:avLst/>
          </a:prstGeom>
          <a:noFill/>
        </p:spPr>
        <p:txBody>
          <a:bodyPr wrap="square" rtlCol="0">
            <a:spAutoFit/>
          </a:bodyPr>
          <a:lstStyle/>
          <a:p>
            <a:r>
              <a:rPr kumimoji="1" lang="en-US" altLang="ja-JP" dirty="0">
                <a:latin typeface="Times New Roman" panose="02020603050405020304" pitchFamily="18" charset="0"/>
                <a:cs typeface="Times New Roman" panose="02020603050405020304" pitchFamily="18" charset="0"/>
              </a:rPr>
              <a:t>“potato</a:t>
            </a:r>
            <a:r>
              <a:rPr kumimoji="1" lang="en-US" altLang="ja-JP" sz="2000" dirty="0">
                <a:latin typeface="Times New Roman" panose="02020603050405020304" pitchFamily="18" charset="0"/>
                <a:cs typeface="Times New Roman" panose="02020603050405020304" pitchFamily="18" charset="0"/>
              </a:rPr>
              <a:t>”</a:t>
            </a:r>
            <a:endParaRPr kumimoji="1" lang="ja-JP" altLang="en-US">
              <a:latin typeface="Times New Roman" panose="02020603050405020304" pitchFamily="18" charset="0"/>
              <a:cs typeface="Times New Roman" panose="02020603050405020304" pitchFamily="18" charset="0"/>
            </a:endParaRPr>
          </a:p>
        </p:txBody>
      </p:sp>
      <p:pic>
        <p:nvPicPr>
          <p:cNvPr id="41" name="図 40">
            <a:extLst>
              <a:ext uri="{FF2B5EF4-FFF2-40B4-BE49-F238E27FC236}">
                <a16:creationId xmlns:a16="http://schemas.microsoft.com/office/drawing/2014/main" id="{41FF0C15-BD95-E042-AF6D-9AF19ADEE57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6088" y="3482747"/>
            <a:ext cx="488600" cy="488600"/>
          </a:xfrm>
          <a:prstGeom prst="rect">
            <a:avLst/>
          </a:prstGeom>
        </p:spPr>
      </p:pic>
      <p:sp>
        <p:nvSpPr>
          <p:cNvPr id="42" name="テキスト ボックス 41">
            <a:extLst>
              <a:ext uri="{FF2B5EF4-FFF2-40B4-BE49-F238E27FC236}">
                <a16:creationId xmlns:a16="http://schemas.microsoft.com/office/drawing/2014/main" id="{A1AD1FBB-30A3-4147-896F-74C921897F86}"/>
              </a:ext>
            </a:extLst>
          </p:cNvPr>
          <p:cNvSpPr txBox="1"/>
          <p:nvPr/>
        </p:nvSpPr>
        <p:spPr>
          <a:xfrm>
            <a:off x="4045432" y="4102842"/>
            <a:ext cx="430887" cy="777840"/>
          </a:xfrm>
          <a:prstGeom prst="rect">
            <a:avLst/>
          </a:prstGeom>
          <a:noFill/>
        </p:spPr>
        <p:txBody>
          <a:bodyPr vert="eaVert" wrap="square" rtlCol="0">
            <a:spAutoFit/>
          </a:bodyPr>
          <a:lstStyle/>
          <a:p>
            <a:r>
              <a:rPr kumimoji="1" lang="ja-JP" altLang="en-US" sz="1600"/>
              <a:t>・・・</a:t>
            </a:r>
          </a:p>
        </p:txBody>
      </p:sp>
      <p:sp>
        <p:nvSpPr>
          <p:cNvPr id="43" name="下矢印 42">
            <a:extLst>
              <a:ext uri="{FF2B5EF4-FFF2-40B4-BE49-F238E27FC236}">
                <a16:creationId xmlns:a16="http://schemas.microsoft.com/office/drawing/2014/main" id="{812502FB-0B28-D64A-A00C-A42091A605C3}"/>
              </a:ext>
            </a:extLst>
          </p:cNvPr>
          <p:cNvSpPr/>
          <p:nvPr/>
        </p:nvSpPr>
        <p:spPr>
          <a:xfrm rot="16200000">
            <a:off x="5132123" y="3056288"/>
            <a:ext cx="915821" cy="766095"/>
          </a:xfrm>
          <a:prstGeom prst="downArrow">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下矢印 43">
            <a:extLst>
              <a:ext uri="{FF2B5EF4-FFF2-40B4-BE49-F238E27FC236}">
                <a16:creationId xmlns:a16="http://schemas.microsoft.com/office/drawing/2014/main" id="{C7028105-CD23-9E44-9449-37E29BD232A0}"/>
              </a:ext>
            </a:extLst>
          </p:cNvPr>
          <p:cNvSpPr/>
          <p:nvPr/>
        </p:nvSpPr>
        <p:spPr>
          <a:xfrm>
            <a:off x="5172165" y="4867152"/>
            <a:ext cx="835736" cy="766095"/>
          </a:xfrm>
          <a:prstGeom prst="downArrow">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C20494D3-186C-E44B-8060-204129E49E97}"/>
              </a:ext>
            </a:extLst>
          </p:cNvPr>
          <p:cNvSpPr txBox="1"/>
          <p:nvPr/>
        </p:nvSpPr>
        <p:spPr>
          <a:xfrm>
            <a:off x="4395269" y="5633247"/>
            <a:ext cx="2389528" cy="584775"/>
          </a:xfrm>
          <a:prstGeom prst="rect">
            <a:avLst/>
          </a:prstGeom>
          <a:noFill/>
        </p:spPr>
        <p:txBody>
          <a:bodyPr wrap="square" rtlCol="0">
            <a:spAutoFit/>
          </a:bodyPr>
          <a:lstStyle/>
          <a:p>
            <a:pPr algn="ctr"/>
            <a:r>
              <a:rPr kumimoji="1" lang="en-US" altLang="ja-JP" sz="3200" u="sng" dirty="0">
                <a:latin typeface="Times New Roman" panose="02020603050405020304" pitchFamily="18" charset="0"/>
                <a:cs typeface="Times New Roman" panose="02020603050405020304" pitchFamily="18" charset="0"/>
              </a:rPr>
              <a:t>Purchase</a:t>
            </a:r>
            <a:endParaRPr kumimoji="1" lang="ja-JP" altLang="en-US" sz="3200" u="sng">
              <a:latin typeface="Times New Roman" panose="02020603050405020304" pitchFamily="18" charset="0"/>
              <a:cs typeface="Times New Roman" panose="02020603050405020304" pitchFamily="18" charset="0"/>
            </a:endParaRPr>
          </a:p>
        </p:txBody>
      </p:sp>
      <p:sp>
        <p:nvSpPr>
          <p:cNvPr id="47" name="テキスト ボックス 46">
            <a:extLst>
              <a:ext uri="{FF2B5EF4-FFF2-40B4-BE49-F238E27FC236}">
                <a16:creationId xmlns:a16="http://schemas.microsoft.com/office/drawing/2014/main" id="{FAD0763A-6F67-614B-A151-BE2649C5AD5E}"/>
              </a:ext>
            </a:extLst>
          </p:cNvPr>
          <p:cNvSpPr txBox="1"/>
          <p:nvPr/>
        </p:nvSpPr>
        <p:spPr>
          <a:xfrm>
            <a:off x="1536796" y="3456224"/>
            <a:ext cx="1003580" cy="400110"/>
          </a:xfrm>
          <a:prstGeom prst="rect">
            <a:avLst/>
          </a:prstGeom>
          <a:noFill/>
        </p:spPr>
        <p:txBody>
          <a:bodyPr wrap="square" rtlCol="0">
            <a:spAutoFit/>
          </a:bodyPr>
          <a:lstStyle/>
          <a:p>
            <a:pPr algn="ctr"/>
            <a:r>
              <a:rPr kumimoji="1" lang="en-US" altLang="ja-JP" dirty="0">
                <a:latin typeface="Times New Roman" panose="02020603050405020304" pitchFamily="18" charset="0"/>
                <a:cs typeface="Times New Roman" panose="02020603050405020304" pitchFamily="18" charset="0"/>
              </a:rPr>
              <a:t>“curry</a:t>
            </a:r>
            <a:r>
              <a:rPr kumimoji="1" lang="en-US" altLang="ja-JP" sz="2000" dirty="0">
                <a:latin typeface="Times New Roman" panose="02020603050405020304" pitchFamily="18" charset="0"/>
                <a:cs typeface="Times New Roman" panose="02020603050405020304" pitchFamily="18" charset="0"/>
              </a:rPr>
              <a:t>”</a:t>
            </a:r>
            <a:endParaRPr kumimoji="1" lang="ja-JP"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6935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B76321A9-0E9C-0C45-B89E-FB3679BC79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2576" y="4993830"/>
            <a:ext cx="2088107" cy="1059525"/>
          </a:xfrm>
          <a:prstGeom prst="rect">
            <a:avLst/>
          </a:prstGeom>
        </p:spPr>
      </p:pic>
      <p:sp>
        <p:nvSpPr>
          <p:cNvPr id="2" name="タイトル 1">
            <a:extLst>
              <a:ext uri="{FF2B5EF4-FFF2-40B4-BE49-F238E27FC236}">
                <a16:creationId xmlns:a16="http://schemas.microsoft.com/office/drawing/2014/main" id="{B7BA497F-7B6D-4A07-B9C0-7AD27371DC37}"/>
              </a:ext>
            </a:extLst>
          </p:cNvPr>
          <p:cNvSpPr>
            <a:spLocks noGrp="1"/>
          </p:cNvSpPr>
          <p:nvPr>
            <p:ph type="title"/>
          </p:nvPr>
        </p:nvSpPr>
        <p:spPr/>
        <p:txBody>
          <a:bodyPr/>
          <a:lstStyle/>
          <a:p>
            <a:r>
              <a:rPr lang="ja-JP" altLang="en-US">
                <a:latin typeface="Times New Roman"/>
                <a:ea typeface="メイリオ"/>
                <a:cs typeface="Times New Roman"/>
              </a:rPr>
              <a:t>Function1 Rakuten recipe's URL</a:t>
            </a:r>
            <a:endParaRPr lang="ja-JP" altLang="en-US"/>
          </a:p>
        </p:txBody>
      </p:sp>
      <p:sp>
        <p:nvSpPr>
          <p:cNvPr id="4" name="日付プレースホルダー 3">
            <a:extLst>
              <a:ext uri="{FF2B5EF4-FFF2-40B4-BE49-F238E27FC236}">
                <a16:creationId xmlns:a16="http://schemas.microsoft.com/office/drawing/2014/main" id="{9D3EBF2C-FF4C-41C9-8FFF-8B28EC6AC82C}"/>
              </a:ext>
            </a:extLst>
          </p:cNvPr>
          <p:cNvSpPr>
            <a:spLocks noGrp="1"/>
          </p:cNvSpPr>
          <p:nvPr>
            <p:ph type="dt" sz="half" idx="10"/>
          </p:nvPr>
        </p:nvSpPr>
        <p:spPr/>
        <p:txBody>
          <a:bodyPr/>
          <a:lstStyle/>
          <a:p>
            <a:r>
              <a:rPr kumimoji="1" lang="en-US" altLang="ja-JP"/>
              <a:t>2019/9/13</a:t>
            </a:r>
            <a:endParaRPr kumimoji="1" lang="ja-JP" altLang="en-US"/>
          </a:p>
        </p:txBody>
      </p:sp>
      <p:sp>
        <p:nvSpPr>
          <p:cNvPr id="5" name="フッター プレースホルダー 4">
            <a:extLst>
              <a:ext uri="{FF2B5EF4-FFF2-40B4-BE49-F238E27FC236}">
                <a16:creationId xmlns:a16="http://schemas.microsoft.com/office/drawing/2014/main" id="{2679AA27-C424-4BC2-8952-7067027066A6}"/>
              </a:ext>
            </a:extLst>
          </p:cNvPr>
          <p:cNvSpPr>
            <a:spLocks noGrp="1"/>
          </p:cNvSpPr>
          <p:nvPr>
            <p:ph type="ftr" sz="quarter" idx="11"/>
          </p:nvPr>
        </p:nvSpPr>
        <p:spPr/>
        <p:txBody>
          <a:bodyPr/>
          <a:lstStyle/>
          <a:p>
            <a:r>
              <a:rPr kumimoji="1" lang="en-US" altLang="ja-JP" err="1"/>
              <a:t>ec_food</a:t>
            </a:r>
            <a:endParaRPr kumimoji="1" lang="ja-JP" altLang="en-US"/>
          </a:p>
        </p:txBody>
      </p:sp>
      <p:sp>
        <p:nvSpPr>
          <p:cNvPr id="6" name="スライド番号プレースホルダー 5">
            <a:extLst>
              <a:ext uri="{FF2B5EF4-FFF2-40B4-BE49-F238E27FC236}">
                <a16:creationId xmlns:a16="http://schemas.microsoft.com/office/drawing/2014/main" id="{D8FACC39-9BA7-43A5-932C-2CE69F7EBF24}"/>
              </a:ext>
            </a:extLst>
          </p:cNvPr>
          <p:cNvSpPr>
            <a:spLocks noGrp="1"/>
          </p:cNvSpPr>
          <p:nvPr>
            <p:ph type="sldNum" sz="quarter" idx="12"/>
          </p:nvPr>
        </p:nvSpPr>
        <p:spPr/>
        <p:txBody>
          <a:bodyPr/>
          <a:lstStyle/>
          <a:p>
            <a:fld id="{3A807DF2-2266-4F90-9D6E-C9B8AE5B2ED6}" type="slidenum">
              <a:rPr kumimoji="1" lang="ja-JP" altLang="en-US" smtClean="0"/>
              <a:pPr/>
              <a:t>8</a:t>
            </a:fld>
            <a:endParaRPr kumimoji="1" lang="ja-JP" altLang="en-US"/>
          </a:p>
        </p:txBody>
      </p:sp>
      <p:pic>
        <p:nvPicPr>
          <p:cNvPr id="7" name="図 7" descr="食べ物, スクリーンショット が含まれている画像&#10;&#10;高い精度で生成された説明">
            <a:extLst>
              <a:ext uri="{FF2B5EF4-FFF2-40B4-BE49-F238E27FC236}">
                <a16:creationId xmlns:a16="http://schemas.microsoft.com/office/drawing/2014/main" id="{D39A0A86-CC5F-43CB-BF9E-8BA565D0AABA}"/>
              </a:ext>
            </a:extLst>
          </p:cNvPr>
          <p:cNvPicPr>
            <a:picLocks noChangeAspect="1"/>
          </p:cNvPicPr>
          <p:nvPr/>
        </p:nvPicPr>
        <p:blipFill>
          <a:blip r:embed="rId4"/>
          <a:stretch>
            <a:fillRect/>
          </a:stretch>
        </p:blipFill>
        <p:spPr>
          <a:xfrm>
            <a:off x="1169819" y="1504795"/>
            <a:ext cx="1160485" cy="1415528"/>
          </a:xfrm>
          <a:prstGeom prst="rect">
            <a:avLst/>
          </a:prstGeom>
        </p:spPr>
      </p:pic>
      <p:pic>
        <p:nvPicPr>
          <p:cNvPr id="11" name="図 10" descr="建物 が含まれている画像&#10;&#10;高い精度で生成された説明">
            <a:extLst>
              <a:ext uri="{FF2B5EF4-FFF2-40B4-BE49-F238E27FC236}">
                <a16:creationId xmlns:a16="http://schemas.microsoft.com/office/drawing/2014/main" id="{29D2744A-8FD8-4F09-9438-DE96C0D733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269" y="2813352"/>
            <a:ext cx="899867" cy="899867"/>
          </a:xfrm>
          <a:prstGeom prst="rect">
            <a:avLst/>
          </a:prstGeom>
        </p:spPr>
      </p:pic>
      <p:sp>
        <p:nvSpPr>
          <p:cNvPr id="15" name="下矢印 45">
            <a:extLst>
              <a:ext uri="{FF2B5EF4-FFF2-40B4-BE49-F238E27FC236}">
                <a16:creationId xmlns:a16="http://schemas.microsoft.com/office/drawing/2014/main" id="{72B064A5-695B-4B67-8CC1-3167B4F456EF}"/>
              </a:ext>
            </a:extLst>
          </p:cNvPr>
          <p:cNvSpPr/>
          <p:nvPr/>
        </p:nvSpPr>
        <p:spPr>
          <a:xfrm rot="16200000">
            <a:off x="1481709" y="2931695"/>
            <a:ext cx="470713" cy="1042335"/>
          </a:xfrm>
          <a:prstGeom prst="downArrow">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正方形/長方形 17">
            <a:extLst>
              <a:ext uri="{FF2B5EF4-FFF2-40B4-BE49-F238E27FC236}">
                <a16:creationId xmlns:a16="http://schemas.microsoft.com/office/drawing/2014/main" id="{932F0E54-452D-4796-AF3E-B37A55E49518}"/>
              </a:ext>
            </a:extLst>
          </p:cNvPr>
          <p:cNvSpPr/>
          <p:nvPr/>
        </p:nvSpPr>
        <p:spPr>
          <a:xfrm>
            <a:off x="1311364" y="2909656"/>
            <a:ext cx="745958" cy="3549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latin typeface="Times New Roman" panose="02020603050405020304" pitchFamily="18" charset="0"/>
                <a:ea typeface="ＭＳ Ｐゴシック"/>
                <a:cs typeface="Times New Roman" panose="02020603050405020304" pitchFamily="18" charset="0"/>
              </a:rPr>
              <a:t>URL</a:t>
            </a:r>
            <a:endParaRPr lang="ja-JP" altLang="en-US">
              <a:latin typeface="Times New Roman" panose="02020603050405020304" pitchFamily="18" charset="0"/>
              <a:cs typeface="Times New Roman" panose="02020603050405020304" pitchFamily="18" charset="0"/>
            </a:endParaRPr>
          </a:p>
        </p:txBody>
      </p:sp>
      <p:sp>
        <p:nvSpPr>
          <p:cNvPr id="21" name="下矢印 45">
            <a:extLst>
              <a:ext uri="{FF2B5EF4-FFF2-40B4-BE49-F238E27FC236}">
                <a16:creationId xmlns:a16="http://schemas.microsoft.com/office/drawing/2014/main" id="{AE148472-E4D5-4549-ABBF-553434C0B08F}"/>
              </a:ext>
            </a:extLst>
          </p:cNvPr>
          <p:cNvSpPr/>
          <p:nvPr/>
        </p:nvSpPr>
        <p:spPr>
          <a:xfrm rot="16200000">
            <a:off x="4106383" y="2781603"/>
            <a:ext cx="792558" cy="1307261"/>
          </a:xfrm>
          <a:prstGeom prst="downArrow">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テキスト ボックス 7">
            <a:extLst>
              <a:ext uri="{FF2B5EF4-FFF2-40B4-BE49-F238E27FC236}">
                <a16:creationId xmlns:a16="http://schemas.microsoft.com/office/drawing/2014/main" id="{5EA73775-78DA-794A-A089-B8ACF721212E}"/>
              </a:ext>
            </a:extLst>
          </p:cNvPr>
          <p:cNvSpPr txBox="1"/>
          <p:nvPr/>
        </p:nvSpPr>
        <p:spPr>
          <a:xfrm>
            <a:off x="2803611" y="2352232"/>
            <a:ext cx="1197692" cy="646331"/>
          </a:xfrm>
          <a:prstGeom prst="rect">
            <a:avLst/>
          </a:prstGeom>
          <a:noFill/>
        </p:spPr>
        <p:txBody>
          <a:bodyPr wrap="square" rtlCol="0">
            <a:spAutoFit/>
          </a:bodyPr>
          <a:lstStyle/>
          <a:p>
            <a:r>
              <a:rPr lang="ja-JP" altLang="en-US" b="1">
                <a:latin typeface="Times New Roman" panose="02020603050405020304" pitchFamily="18" charset="0"/>
                <a:ea typeface="ＭＳ Ｐゴシック"/>
                <a:cs typeface="Times New Roman" panose="02020603050405020304" pitchFamily="18" charset="0"/>
              </a:rPr>
              <a:t>Scraping</a:t>
            </a:r>
          </a:p>
          <a:p>
            <a:endParaRPr kumimoji="1" lang="ja-JP" altLang="en-US"/>
          </a:p>
        </p:txBody>
      </p:sp>
      <p:sp>
        <p:nvSpPr>
          <p:cNvPr id="23" name="下カーブ矢印 22">
            <a:extLst>
              <a:ext uri="{FF2B5EF4-FFF2-40B4-BE49-F238E27FC236}">
                <a16:creationId xmlns:a16="http://schemas.microsoft.com/office/drawing/2014/main" id="{683921F1-799A-CD44-9BB9-205C33CA6A30}"/>
              </a:ext>
            </a:extLst>
          </p:cNvPr>
          <p:cNvSpPr/>
          <p:nvPr/>
        </p:nvSpPr>
        <p:spPr>
          <a:xfrm rot="1457777">
            <a:off x="2427653" y="2276864"/>
            <a:ext cx="1976643" cy="376147"/>
          </a:xfrm>
          <a:prstGeom prst="curvedDownArrow">
            <a:avLst/>
          </a:prstGeom>
          <a:solidFill>
            <a:srgbClr val="959595"/>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4" name="図 23">
            <a:extLst>
              <a:ext uri="{FF2B5EF4-FFF2-40B4-BE49-F238E27FC236}">
                <a16:creationId xmlns:a16="http://schemas.microsoft.com/office/drawing/2014/main" id="{D067F97E-2379-BE42-B9B6-E3A41C4E616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42021" y="1607137"/>
            <a:ext cx="503637" cy="503637"/>
          </a:xfrm>
          <a:prstGeom prst="rect">
            <a:avLst/>
          </a:prstGeom>
        </p:spPr>
      </p:pic>
      <p:sp>
        <p:nvSpPr>
          <p:cNvPr id="25" name="テキスト ボックス 24">
            <a:extLst>
              <a:ext uri="{FF2B5EF4-FFF2-40B4-BE49-F238E27FC236}">
                <a16:creationId xmlns:a16="http://schemas.microsoft.com/office/drawing/2014/main" id="{90EB6533-EDA9-234A-A72A-F73A99CBA819}"/>
              </a:ext>
            </a:extLst>
          </p:cNvPr>
          <p:cNvSpPr txBox="1"/>
          <p:nvPr/>
        </p:nvSpPr>
        <p:spPr>
          <a:xfrm>
            <a:off x="2644837" y="1317484"/>
            <a:ext cx="898003" cy="400110"/>
          </a:xfrm>
          <a:prstGeom prst="rect">
            <a:avLst/>
          </a:prstGeom>
          <a:noFill/>
        </p:spPr>
        <p:txBody>
          <a:bodyPr wrap="square" rtlCol="0">
            <a:spAutoFit/>
          </a:bodyPr>
          <a:lstStyle/>
          <a:p>
            <a:r>
              <a:rPr kumimoji="1" lang="en-US" altLang="ja-JP" dirty="0">
                <a:latin typeface="Times New Roman" panose="02020603050405020304" pitchFamily="18" charset="0"/>
                <a:cs typeface="Times New Roman" panose="02020603050405020304" pitchFamily="18" charset="0"/>
              </a:rPr>
              <a:t>“</a:t>
            </a:r>
            <a:r>
              <a:rPr kumimoji="1" lang="en-US" altLang="ja-JP" sz="2000" dirty="0">
                <a:latin typeface="Times New Roman" panose="02020603050405020304" pitchFamily="18" charset="0"/>
                <a:cs typeface="Times New Roman" panose="02020603050405020304" pitchFamily="18" charset="0"/>
              </a:rPr>
              <a:t>meat”</a:t>
            </a:r>
            <a:endParaRPr kumimoji="1" lang="ja-JP" altLang="en-US">
              <a:latin typeface="Times New Roman" panose="02020603050405020304" pitchFamily="18" charset="0"/>
              <a:cs typeface="Times New Roman" panose="02020603050405020304" pitchFamily="18" charset="0"/>
            </a:endParaRPr>
          </a:p>
        </p:txBody>
      </p:sp>
      <p:sp>
        <p:nvSpPr>
          <p:cNvPr id="26" name="テキスト ボックス 25">
            <a:extLst>
              <a:ext uri="{FF2B5EF4-FFF2-40B4-BE49-F238E27FC236}">
                <a16:creationId xmlns:a16="http://schemas.microsoft.com/office/drawing/2014/main" id="{F76863A6-9634-7444-9059-06ADBDD68B4E}"/>
              </a:ext>
            </a:extLst>
          </p:cNvPr>
          <p:cNvSpPr txBox="1"/>
          <p:nvPr/>
        </p:nvSpPr>
        <p:spPr>
          <a:xfrm>
            <a:off x="3453727" y="1685989"/>
            <a:ext cx="1003580" cy="400110"/>
          </a:xfrm>
          <a:prstGeom prst="rect">
            <a:avLst/>
          </a:prstGeom>
          <a:noFill/>
        </p:spPr>
        <p:txBody>
          <a:bodyPr wrap="square" rtlCol="0">
            <a:spAutoFit/>
          </a:bodyPr>
          <a:lstStyle/>
          <a:p>
            <a:r>
              <a:rPr kumimoji="1" lang="en-US" altLang="ja-JP" dirty="0">
                <a:latin typeface="Times New Roman" panose="02020603050405020304" pitchFamily="18" charset="0"/>
                <a:cs typeface="Times New Roman" panose="02020603050405020304" pitchFamily="18" charset="0"/>
              </a:rPr>
              <a:t>“potato</a:t>
            </a:r>
            <a:r>
              <a:rPr kumimoji="1" lang="en-US" altLang="ja-JP" sz="2000" dirty="0">
                <a:latin typeface="Times New Roman" panose="02020603050405020304" pitchFamily="18" charset="0"/>
                <a:cs typeface="Times New Roman" panose="02020603050405020304" pitchFamily="18" charset="0"/>
              </a:rPr>
              <a:t>”</a:t>
            </a:r>
            <a:endParaRPr kumimoji="1" lang="ja-JP" altLang="en-US">
              <a:latin typeface="Times New Roman" panose="02020603050405020304" pitchFamily="18" charset="0"/>
              <a:cs typeface="Times New Roman" panose="02020603050405020304" pitchFamily="18" charset="0"/>
            </a:endParaRPr>
          </a:p>
        </p:txBody>
      </p:sp>
      <p:pic>
        <p:nvPicPr>
          <p:cNvPr id="27" name="図 26">
            <a:extLst>
              <a:ext uri="{FF2B5EF4-FFF2-40B4-BE49-F238E27FC236}">
                <a16:creationId xmlns:a16="http://schemas.microsoft.com/office/drawing/2014/main" id="{72A35988-6974-8C4D-AFAC-71C3457354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84605" y="2002997"/>
            <a:ext cx="392681" cy="392681"/>
          </a:xfrm>
          <a:prstGeom prst="rect">
            <a:avLst/>
          </a:prstGeom>
        </p:spPr>
      </p:pic>
      <p:sp>
        <p:nvSpPr>
          <p:cNvPr id="29" name="下矢印 45">
            <a:extLst>
              <a:ext uri="{FF2B5EF4-FFF2-40B4-BE49-F238E27FC236}">
                <a16:creationId xmlns:a16="http://schemas.microsoft.com/office/drawing/2014/main" id="{E9667E36-CFC2-AD4D-B41E-F59F5B512E51}"/>
              </a:ext>
            </a:extLst>
          </p:cNvPr>
          <p:cNvSpPr/>
          <p:nvPr/>
        </p:nvSpPr>
        <p:spPr>
          <a:xfrm rot="10800000">
            <a:off x="4386271" y="3855241"/>
            <a:ext cx="243073" cy="1270369"/>
          </a:xfrm>
          <a:prstGeom prst="downArrow">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下矢印 45">
            <a:extLst>
              <a:ext uri="{FF2B5EF4-FFF2-40B4-BE49-F238E27FC236}">
                <a16:creationId xmlns:a16="http://schemas.microsoft.com/office/drawing/2014/main" id="{5D0D56DE-EB9F-BD47-8A91-B917A3FC2DD7}"/>
              </a:ext>
            </a:extLst>
          </p:cNvPr>
          <p:cNvSpPr/>
          <p:nvPr/>
        </p:nvSpPr>
        <p:spPr>
          <a:xfrm>
            <a:off x="4056859" y="3859453"/>
            <a:ext cx="243073" cy="1270369"/>
          </a:xfrm>
          <a:prstGeom prst="downArrow">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正方形/長方形 11">
            <a:extLst>
              <a:ext uri="{FF2B5EF4-FFF2-40B4-BE49-F238E27FC236}">
                <a16:creationId xmlns:a16="http://schemas.microsoft.com/office/drawing/2014/main" id="{9643371F-D1C6-C342-9204-87549ECA7FA8}"/>
              </a:ext>
            </a:extLst>
          </p:cNvPr>
          <p:cNvSpPr/>
          <p:nvPr/>
        </p:nvSpPr>
        <p:spPr>
          <a:xfrm>
            <a:off x="3612813" y="4356190"/>
            <a:ext cx="1450978" cy="268470"/>
          </a:xfrm>
          <a:prstGeom prst="rect">
            <a:avLst/>
          </a:prstGeom>
          <a:solidFill>
            <a:schemeClr val="bg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Times New Roman" panose="02020603050405020304" pitchFamily="18" charset="0"/>
                <a:cs typeface="Times New Roman" panose="02020603050405020304" pitchFamily="18" charset="0"/>
              </a:rPr>
              <a:t>Request API</a:t>
            </a:r>
            <a:endParaRPr kumimoji="1" lang="ja-JP" altLang="en-US" b="1">
              <a:solidFill>
                <a:schemeClr val="tx1"/>
              </a:solidFill>
              <a:latin typeface="Times New Roman" panose="02020603050405020304" pitchFamily="18" charset="0"/>
              <a:cs typeface="Times New Roman" panose="02020603050405020304" pitchFamily="18" charset="0"/>
            </a:endParaRPr>
          </a:p>
        </p:txBody>
      </p:sp>
      <p:pic>
        <p:nvPicPr>
          <p:cNvPr id="9" name="図 12" descr="スクリーンショット が含まれている画像&#10;&#10;非常に高い精度で生成された説明">
            <a:extLst>
              <a:ext uri="{FF2B5EF4-FFF2-40B4-BE49-F238E27FC236}">
                <a16:creationId xmlns:a16="http://schemas.microsoft.com/office/drawing/2014/main" id="{E3A325B0-521B-42EC-A96D-88E365CE8FD8}"/>
              </a:ext>
            </a:extLst>
          </p:cNvPr>
          <p:cNvPicPr>
            <a:picLocks noChangeAspect="1"/>
          </p:cNvPicPr>
          <p:nvPr/>
        </p:nvPicPr>
        <p:blipFill>
          <a:blip r:embed="rId8"/>
          <a:stretch>
            <a:fillRect/>
          </a:stretch>
        </p:blipFill>
        <p:spPr>
          <a:xfrm>
            <a:off x="5167562" y="2109790"/>
            <a:ext cx="3976437" cy="2542168"/>
          </a:xfrm>
          <a:prstGeom prst="rect">
            <a:avLst/>
          </a:prstGeom>
        </p:spPr>
      </p:pic>
      <p:pic>
        <p:nvPicPr>
          <p:cNvPr id="14" name="図 15" descr="室内 が含まれている画像&#10;&#10;高い精度で生成された説明">
            <a:extLst>
              <a:ext uri="{FF2B5EF4-FFF2-40B4-BE49-F238E27FC236}">
                <a16:creationId xmlns:a16="http://schemas.microsoft.com/office/drawing/2014/main" id="{607DE472-7FCE-4B5E-87AE-1EECDEB31C58}"/>
              </a:ext>
            </a:extLst>
          </p:cNvPr>
          <p:cNvPicPr>
            <a:picLocks noChangeAspect="1"/>
          </p:cNvPicPr>
          <p:nvPr/>
        </p:nvPicPr>
        <p:blipFill>
          <a:blip r:embed="rId9"/>
          <a:stretch>
            <a:fillRect/>
          </a:stretch>
        </p:blipFill>
        <p:spPr>
          <a:xfrm>
            <a:off x="2237873" y="2915907"/>
            <a:ext cx="1509962" cy="978061"/>
          </a:xfrm>
          <a:prstGeom prst="rect">
            <a:avLst/>
          </a:prstGeom>
        </p:spPr>
      </p:pic>
      <p:sp>
        <p:nvSpPr>
          <p:cNvPr id="20" name="テキスト ボックス 19">
            <a:extLst>
              <a:ext uri="{FF2B5EF4-FFF2-40B4-BE49-F238E27FC236}">
                <a16:creationId xmlns:a16="http://schemas.microsoft.com/office/drawing/2014/main" id="{040EE10B-AD0C-49A2-80BF-CE527241CAD1}"/>
              </a:ext>
            </a:extLst>
          </p:cNvPr>
          <p:cNvSpPr txBox="1"/>
          <p:nvPr/>
        </p:nvSpPr>
        <p:spPr>
          <a:xfrm>
            <a:off x="5781174" y="46502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a:latin typeface="Times New Roman" panose="02020603050405020304" pitchFamily="18" charset="0"/>
                <a:ea typeface="ＭＳ Ｐゴシック"/>
                <a:cs typeface="Times New Roman" panose="02020603050405020304" pitchFamily="18" charset="0"/>
              </a:rPr>
              <a:t>Search Result</a:t>
            </a:r>
          </a:p>
        </p:txBody>
      </p:sp>
    </p:spTree>
    <p:extLst>
      <p:ext uri="{BB962C8B-B14F-4D97-AF65-F5344CB8AC3E}">
        <p14:creationId xmlns:p14="http://schemas.microsoft.com/office/powerpoint/2010/main" val="4027018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5" descr="室内 が含まれている画像&#10;&#10;高い精度で生成された説明">
            <a:extLst>
              <a:ext uri="{FF2B5EF4-FFF2-40B4-BE49-F238E27FC236}">
                <a16:creationId xmlns:a16="http://schemas.microsoft.com/office/drawing/2014/main" id="{1E775117-E7F3-4D08-956F-98FE56372777}"/>
              </a:ext>
            </a:extLst>
          </p:cNvPr>
          <p:cNvPicPr>
            <a:picLocks noChangeAspect="1"/>
          </p:cNvPicPr>
          <p:nvPr/>
        </p:nvPicPr>
        <p:blipFill>
          <a:blip r:embed="rId3"/>
          <a:stretch>
            <a:fillRect/>
          </a:stretch>
        </p:blipFill>
        <p:spPr>
          <a:xfrm>
            <a:off x="2857500" y="2464724"/>
            <a:ext cx="1720514" cy="1134470"/>
          </a:xfrm>
          <a:prstGeom prst="rect">
            <a:avLst/>
          </a:prstGeom>
        </p:spPr>
      </p:pic>
      <p:sp>
        <p:nvSpPr>
          <p:cNvPr id="2" name="タイトル 1">
            <a:extLst>
              <a:ext uri="{FF2B5EF4-FFF2-40B4-BE49-F238E27FC236}">
                <a16:creationId xmlns:a16="http://schemas.microsoft.com/office/drawing/2014/main" id="{B7BA497F-7B6D-4A07-B9C0-7AD27371DC37}"/>
              </a:ext>
            </a:extLst>
          </p:cNvPr>
          <p:cNvSpPr>
            <a:spLocks noGrp="1"/>
          </p:cNvSpPr>
          <p:nvPr>
            <p:ph type="title"/>
          </p:nvPr>
        </p:nvSpPr>
        <p:spPr/>
        <p:txBody>
          <a:bodyPr/>
          <a:lstStyle/>
          <a:p>
            <a:r>
              <a:rPr lang="ja-JP" altLang="en-US">
                <a:latin typeface="Times New Roman"/>
                <a:ea typeface="メイリオ"/>
                <a:cs typeface="Times New Roman"/>
              </a:rPr>
              <a:t>Function</a:t>
            </a:r>
            <a:r>
              <a:rPr lang="en-US" altLang="ja-JP" dirty="0">
                <a:latin typeface="Times New Roman"/>
                <a:ea typeface="メイリオ"/>
                <a:cs typeface="Times New Roman"/>
              </a:rPr>
              <a:t>2</a:t>
            </a:r>
            <a:r>
              <a:rPr lang="en-US" altLang="ja-JP">
                <a:latin typeface="Times New Roman"/>
                <a:ea typeface="メイリオ"/>
                <a:cs typeface="Times New Roman"/>
              </a:rPr>
              <a:t> Typical recipe</a:t>
            </a:r>
            <a:endParaRPr lang="ja-JP" altLang="en-US"/>
          </a:p>
        </p:txBody>
      </p:sp>
      <p:sp>
        <p:nvSpPr>
          <p:cNvPr id="4" name="日付プレースホルダー 3">
            <a:extLst>
              <a:ext uri="{FF2B5EF4-FFF2-40B4-BE49-F238E27FC236}">
                <a16:creationId xmlns:a16="http://schemas.microsoft.com/office/drawing/2014/main" id="{9D3EBF2C-FF4C-41C9-8FFF-8B28EC6AC82C}"/>
              </a:ext>
            </a:extLst>
          </p:cNvPr>
          <p:cNvSpPr>
            <a:spLocks noGrp="1"/>
          </p:cNvSpPr>
          <p:nvPr>
            <p:ph type="dt" sz="half" idx="10"/>
          </p:nvPr>
        </p:nvSpPr>
        <p:spPr/>
        <p:txBody>
          <a:bodyPr/>
          <a:lstStyle/>
          <a:p>
            <a:r>
              <a:rPr kumimoji="1" lang="en-US" altLang="ja-JP"/>
              <a:t>2019/9/13</a:t>
            </a:r>
            <a:endParaRPr kumimoji="1" lang="ja-JP" altLang="en-US"/>
          </a:p>
        </p:txBody>
      </p:sp>
      <p:sp>
        <p:nvSpPr>
          <p:cNvPr id="5" name="フッター プレースホルダー 4">
            <a:extLst>
              <a:ext uri="{FF2B5EF4-FFF2-40B4-BE49-F238E27FC236}">
                <a16:creationId xmlns:a16="http://schemas.microsoft.com/office/drawing/2014/main" id="{2679AA27-C424-4BC2-8952-7067027066A6}"/>
              </a:ext>
            </a:extLst>
          </p:cNvPr>
          <p:cNvSpPr>
            <a:spLocks noGrp="1"/>
          </p:cNvSpPr>
          <p:nvPr>
            <p:ph type="ftr" sz="quarter" idx="11"/>
          </p:nvPr>
        </p:nvSpPr>
        <p:spPr/>
        <p:txBody>
          <a:bodyPr/>
          <a:lstStyle/>
          <a:p>
            <a:r>
              <a:rPr kumimoji="1" lang="en-US" altLang="ja-JP" err="1"/>
              <a:t>ec_food</a:t>
            </a:r>
            <a:endParaRPr kumimoji="1" lang="ja-JP" altLang="en-US"/>
          </a:p>
        </p:txBody>
      </p:sp>
      <p:sp>
        <p:nvSpPr>
          <p:cNvPr id="6" name="スライド番号プレースホルダー 5">
            <a:extLst>
              <a:ext uri="{FF2B5EF4-FFF2-40B4-BE49-F238E27FC236}">
                <a16:creationId xmlns:a16="http://schemas.microsoft.com/office/drawing/2014/main" id="{D8FACC39-9BA7-43A5-932C-2CE69F7EBF24}"/>
              </a:ext>
            </a:extLst>
          </p:cNvPr>
          <p:cNvSpPr>
            <a:spLocks noGrp="1"/>
          </p:cNvSpPr>
          <p:nvPr>
            <p:ph type="sldNum" sz="quarter" idx="12"/>
          </p:nvPr>
        </p:nvSpPr>
        <p:spPr/>
        <p:txBody>
          <a:bodyPr/>
          <a:lstStyle/>
          <a:p>
            <a:fld id="{3A807DF2-2266-4F90-9D6E-C9B8AE5B2ED6}" type="slidenum">
              <a:rPr kumimoji="1" lang="ja-JP" altLang="en-US" smtClean="0"/>
              <a:pPr/>
              <a:t>9</a:t>
            </a:fld>
            <a:endParaRPr kumimoji="1" lang="ja-JP" altLang="en-US"/>
          </a:p>
        </p:txBody>
      </p:sp>
      <p:pic>
        <p:nvPicPr>
          <p:cNvPr id="11" name="図 10" descr="建物 が含まれている画像&#10;&#10;高い精度で生成された説明">
            <a:extLst>
              <a:ext uri="{FF2B5EF4-FFF2-40B4-BE49-F238E27FC236}">
                <a16:creationId xmlns:a16="http://schemas.microsoft.com/office/drawing/2014/main" id="{29D2744A-8FD8-4F09-9438-DE96C0D733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206" y="2596783"/>
            <a:ext cx="899867" cy="899867"/>
          </a:xfrm>
          <a:prstGeom prst="rect">
            <a:avLst/>
          </a:prstGeom>
        </p:spPr>
      </p:pic>
      <p:sp>
        <p:nvSpPr>
          <p:cNvPr id="15" name="下矢印 45">
            <a:extLst>
              <a:ext uri="{FF2B5EF4-FFF2-40B4-BE49-F238E27FC236}">
                <a16:creationId xmlns:a16="http://schemas.microsoft.com/office/drawing/2014/main" id="{72B064A5-695B-4B67-8CC1-3167B4F456EF}"/>
              </a:ext>
            </a:extLst>
          </p:cNvPr>
          <p:cNvSpPr/>
          <p:nvPr/>
        </p:nvSpPr>
        <p:spPr>
          <a:xfrm rot="16200000">
            <a:off x="1752471" y="2275923"/>
            <a:ext cx="470713" cy="1631985"/>
          </a:xfrm>
          <a:prstGeom prst="downArrow">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下矢印 45">
            <a:extLst>
              <a:ext uri="{FF2B5EF4-FFF2-40B4-BE49-F238E27FC236}">
                <a16:creationId xmlns:a16="http://schemas.microsoft.com/office/drawing/2014/main" id="{AE148472-E4D5-4549-ABBF-553434C0B08F}"/>
              </a:ext>
            </a:extLst>
          </p:cNvPr>
          <p:cNvSpPr/>
          <p:nvPr/>
        </p:nvSpPr>
        <p:spPr>
          <a:xfrm rot="16200000">
            <a:off x="4655096" y="2694911"/>
            <a:ext cx="810604" cy="861707"/>
          </a:xfrm>
          <a:prstGeom prst="downArrow">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8" name="図 9">
            <a:extLst>
              <a:ext uri="{FF2B5EF4-FFF2-40B4-BE49-F238E27FC236}">
                <a16:creationId xmlns:a16="http://schemas.microsoft.com/office/drawing/2014/main" id="{808ADECD-139F-4A0C-B8C4-CCB7302E911D}"/>
              </a:ext>
            </a:extLst>
          </p:cNvPr>
          <p:cNvPicPr>
            <a:picLocks noChangeAspect="1"/>
          </p:cNvPicPr>
          <p:nvPr/>
        </p:nvPicPr>
        <p:blipFill>
          <a:blip r:embed="rId5"/>
          <a:stretch>
            <a:fillRect/>
          </a:stretch>
        </p:blipFill>
        <p:spPr>
          <a:xfrm>
            <a:off x="1475873" y="4188994"/>
            <a:ext cx="1572127" cy="1572127"/>
          </a:xfrm>
          <a:prstGeom prst="rect">
            <a:avLst/>
          </a:prstGeom>
        </p:spPr>
      </p:pic>
      <p:sp>
        <p:nvSpPr>
          <p:cNvPr id="10" name="矢印: 右カーブ 9">
            <a:extLst>
              <a:ext uri="{FF2B5EF4-FFF2-40B4-BE49-F238E27FC236}">
                <a16:creationId xmlns:a16="http://schemas.microsoft.com/office/drawing/2014/main" id="{352E6189-D02C-41B0-86D3-282DCC3ACC9C}"/>
              </a:ext>
            </a:extLst>
          </p:cNvPr>
          <p:cNvSpPr/>
          <p:nvPr/>
        </p:nvSpPr>
        <p:spPr>
          <a:xfrm rot="1620000">
            <a:off x="2158318" y="3129553"/>
            <a:ext cx="403058" cy="14437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sp>
        <p:nvSpPr>
          <p:cNvPr id="23" name="矢印: 右カーブ 22">
            <a:extLst>
              <a:ext uri="{FF2B5EF4-FFF2-40B4-BE49-F238E27FC236}">
                <a16:creationId xmlns:a16="http://schemas.microsoft.com/office/drawing/2014/main" id="{44341665-AB97-429D-B53E-6E07A6003819}"/>
              </a:ext>
            </a:extLst>
          </p:cNvPr>
          <p:cNvSpPr/>
          <p:nvPr/>
        </p:nvSpPr>
        <p:spPr>
          <a:xfrm rot="12960000">
            <a:off x="2645596" y="3334089"/>
            <a:ext cx="403058" cy="14437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pic>
        <p:nvPicPr>
          <p:cNvPr id="9" name="図 11" descr="食べ物, 皿, 米, テーブル が含まれている画像&#10;&#10;非常に高い精度で生成された説明">
            <a:extLst>
              <a:ext uri="{FF2B5EF4-FFF2-40B4-BE49-F238E27FC236}">
                <a16:creationId xmlns:a16="http://schemas.microsoft.com/office/drawing/2014/main" id="{AF05D4A7-3F57-452B-A015-661F6A1A0AA4}"/>
              </a:ext>
            </a:extLst>
          </p:cNvPr>
          <p:cNvPicPr>
            <a:picLocks noChangeAspect="1"/>
          </p:cNvPicPr>
          <p:nvPr/>
        </p:nvPicPr>
        <p:blipFill>
          <a:blip r:embed="rId6"/>
          <a:stretch>
            <a:fillRect/>
          </a:stretch>
        </p:blipFill>
        <p:spPr>
          <a:xfrm>
            <a:off x="1287379" y="1281363"/>
            <a:ext cx="1323474" cy="1323474"/>
          </a:xfrm>
          <a:prstGeom prst="rect">
            <a:avLst/>
          </a:prstGeom>
        </p:spPr>
      </p:pic>
      <p:pic>
        <p:nvPicPr>
          <p:cNvPr id="29" name="図 28">
            <a:extLst>
              <a:ext uri="{FF2B5EF4-FFF2-40B4-BE49-F238E27FC236}">
                <a16:creationId xmlns:a16="http://schemas.microsoft.com/office/drawing/2014/main" id="{E2231289-E5CE-E04D-B2FD-448CCF1CE57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0272" y="4188994"/>
            <a:ext cx="681993" cy="681993"/>
          </a:xfrm>
          <a:prstGeom prst="rect">
            <a:avLst/>
          </a:prstGeom>
        </p:spPr>
      </p:pic>
      <p:sp>
        <p:nvSpPr>
          <p:cNvPr id="30" name="テキスト ボックス 29">
            <a:extLst>
              <a:ext uri="{FF2B5EF4-FFF2-40B4-BE49-F238E27FC236}">
                <a16:creationId xmlns:a16="http://schemas.microsoft.com/office/drawing/2014/main" id="{F4B63452-87D6-5241-9D19-CD6D480F7208}"/>
              </a:ext>
            </a:extLst>
          </p:cNvPr>
          <p:cNvSpPr txBox="1"/>
          <p:nvPr/>
        </p:nvSpPr>
        <p:spPr>
          <a:xfrm>
            <a:off x="482935" y="3944057"/>
            <a:ext cx="898003" cy="400110"/>
          </a:xfrm>
          <a:prstGeom prst="rect">
            <a:avLst/>
          </a:prstGeom>
          <a:noFill/>
        </p:spPr>
        <p:txBody>
          <a:bodyPr wrap="square" rtlCol="0">
            <a:spAutoFit/>
          </a:bodyPr>
          <a:lstStyle/>
          <a:p>
            <a:r>
              <a:rPr kumimoji="1" lang="en-US" altLang="ja-JP" dirty="0">
                <a:latin typeface="Times New Roman" panose="02020603050405020304" pitchFamily="18" charset="0"/>
                <a:cs typeface="Times New Roman" panose="02020603050405020304" pitchFamily="18" charset="0"/>
              </a:rPr>
              <a:t>“</a:t>
            </a:r>
            <a:r>
              <a:rPr kumimoji="1" lang="en-US" altLang="ja-JP" sz="2000" dirty="0">
                <a:latin typeface="Times New Roman" panose="02020603050405020304" pitchFamily="18" charset="0"/>
                <a:cs typeface="Times New Roman" panose="02020603050405020304" pitchFamily="18" charset="0"/>
              </a:rPr>
              <a:t>meat”</a:t>
            </a:r>
            <a:endParaRPr kumimoji="1" lang="ja-JP" altLang="en-US">
              <a:latin typeface="Times New Roman" panose="02020603050405020304" pitchFamily="18" charset="0"/>
              <a:cs typeface="Times New Roman" panose="02020603050405020304" pitchFamily="18" charset="0"/>
            </a:endParaRPr>
          </a:p>
        </p:txBody>
      </p:sp>
      <p:sp>
        <p:nvSpPr>
          <p:cNvPr id="31" name="テキスト ボックス 30">
            <a:extLst>
              <a:ext uri="{FF2B5EF4-FFF2-40B4-BE49-F238E27FC236}">
                <a16:creationId xmlns:a16="http://schemas.microsoft.com/office/drawing/2014/main" id="{11C8C7AE-529D-8B44-BB0B-5A11567F9AD8}"/>
              </a:ext>
            </a:extLst>
          </p:cNvPr>
          <p:cNvSpPr txBox="1"/>
          <p:nvPr/>
        </p:nvSpPr>
        <p:spPr>
          <a:xfrm>
            <a:off x="741332" y="4788674"/>
            <a:ext cx="1003580" cy="400110"/>
          </a:xfrm>
          <a:prstGeom prst="rect">
            <a:avLst/>
          </a:prstGeom>
          <a:noFill/>
        </p:spPr>
        <p:txBody>
          <a:bodyPr wrap="square" rtlCol="0">
            <a:spAutoFit/>
          </a:bodyPr>
          <a:lstStyle/>
          <a:p>
            <a:r>
              <a:rPr kumimoji="1" lang="en-US" altLang="ja-JP" dirty="0">
                <a:latin typeface="Times New Roman" panose="02020603050405020304" pitchFamily="18" charset="0"/>
                <a:cs typeface="Times New Roman" panose="02020603050405020304" pitchFamily="18" charset="0"/>
              </a:rPr>
              <a:t>“potato</a:t>
            </a:r>
            <a:r>
              <a:rPr kumimoji="1" lang="en-US" altLang="ja-JP" sz="2000" dirty="0">
                <a:latin typeface="Times New Roman" panose="02020603050405020304" pitchFamily="18" charset="0"/>
                <a:cs typeface="Times New Roman" panose="02020603050405020304" pitchFamily="18" charset="0"/>
              </a:rPr>
              <a:t>”</a:t>
            </a:r>
            <a:endParaRPr kumimoji="1" lang="ja-JP" altLang="en-US">
              <a:latin typeface="Times New Roman" panose="02020603050405020304" pitchFamily="18" charset="0"/>
              <a:cs typeface="Times New Roman" panose="02020603050405020304" pitchFamily="18" charset="0"/>
            </a:endParaRPr>
          </a:p>
        </p:txBody>
      </p:sp>
      <p:pic>
        <p:nvPicPr>
          <p:cNvPr id="32" name="図 31">
            <a:extLst>
              <a:ext uri="{FF2B5EF4-FFF2-40B4-BE49-F238E27FC236}">
                <a16:creationId xmlns:a16="http://schemas.microsoft.com/office/drawing/2014/main" id="{6CABAA0F-58AD-D142-82A5-0EA0088E07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6118" y="5181508"/>
            <a:ext cx="488600" cy="488600"/>
          </a:xfrm>
          <a:prstGeom prst="rect">
            <a:avLst/>
          </a:prstGeom>
        </p:spPr>
      </p:pic>
      <p:sp>
        <p:nvSpPr>
          <p:cNvPr id="34" name="テキスト ボックス 33">
            <a:extLst>
              <a:ext uri="{FF2B5EF4-FFF2-40B4-BE49-F238E27FC236}">
                <a16:creationId xmlns:a16="http://schemas.microsoft.com/office/drawing/2014/main" id="{33859829-B8BE-4F48-80EE-2BF2F527FDE9}"/>
              </a:ext>
            </a:extLst>
          </p:cNvPr>
          <p:cNvSpPr txBox="1"/>
          <p:nvPr/>
        </p:nvSpPr>
        <p:spPr>
          <a:xfrm>
            <a:off x="1475873" y="2604837"/>
            <a:ext cx="8791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tLang="ja-JP" dirty="0">
                <a:latin typeface="Times New Roman" panose="02020603050405020304" pitchFamily="18" charset="0"/>
                <a:ea typeface="ＭＳ Ｐゴシック"/>
                <a:cs typeface="Times New Roman" panose="02020603050405020304" pitchFamily="18" charset="0"/>
              </a:rPr>
              <a:t>“</a:t>
            </a:r>
            <a:r>
              <a:rPr lang="ja-JP" altLang="en-US">
                <a:latin typeface="Times New Roman" panose="02020603050405020304" pitchFamily="18" charset="0"/>
                <a:ea typeface="ＭＳ Ｐゴシック"/>
                <a:cs typeface="Times New Roman" panose="02020603050405020304" pitchFamily="18" charset="0"/>
              </a:rPr>
              <a:t>curry</a:t>
            </a:r>
            <a:r>
              <a:rPr lang="en-US" altLang="ja-JP" dirty="0">
                <a:latin typeface="Times New Roman" panose="02020603050405020304" pitchFamily="18" charset="0"/>
                <a:ea typeface="ＭＳ Ｐゴシック"/>
                <a:cs typeface="Times New Roman" panose="02020603050405020304" pitchFamily="18" charset="0"/>
              </a:rPr>
              <a:t>”</a:t>
            </a:r>
            <a:endParaRPr lang="ja-JP" altLang="en-US">
              <a:latin typeface="Times New Roman" panose="02020603050405020304" pitchFamily="18" charset="0"/>
              <a:ea typeface="ＭＳ Ｐゴシック"/>
              <a:cs typeface="Times New Roman" panose="02020603050405020304" pitchFamily="18" charset="0"/>
            </a:endParaRPr>
          </a:p>
        </p:txBody>
      </p:sp>
      <p:pic>
        <p:nvPicPr>
          <p:cNvPr id="35" name="図 34">
            <a:extLst>
              <a:ext uri="{FF2B5EF4-FFF2-40B4-BE49-F238E27FC236}">
                <a16:creationId xmlns:a16="http://schemas.microsoft.com/office/drawing/2014/main" id="{01C33E56-F2CB-144B-AF57-7B6788F34A8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39632" y="4745546"/>
            <a:ext cx="2088107" cy="1059525"/>
          </a:xfrm>
          <a:prstGeom prst="rect">
            <a:avLst/>
          </a:prstGeom>
        </p:spPr>
      </p:pic>
      <p:sp>
        <p:nvSpPr>
          <p:cNvPr id="36" name="下矢印 45">
            <a:extLst>
              <a:ext uri="{FF2B5EF4-FFF2-40B4-BE49-F238E27FC236}">
                <a16:creationId xmlns:a16="http://schemas.microsoft.com/office/drawing/2014/main" id="{9CA3A7DF-8982-594F-BC85-68BE3DF51EFE}"/>
              </a:ext>
            </a:extLst>
          </p:cNvPr>
          <p:cNvSpPr/>
          <p:nvPr/>
        </p:nvSpPr>
        <p:spPr>
          <a:xfrm rot="10800000">
            <a:off x="5083643" y="3606957"/>
            <a:ext cx="243073" cy="1270369"/>
          </a:xfrm>
          <a:prstGeom prst="downArrow">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下矢印 45">
            <a:extLst>
              <a:ext uri="{FF2B5EF4-FFF2-40B4-BE49-F238E27FC236}">
                <a16:creationId xmlns:a16="http://schemas.microsoft.com/office/drawing/2014/main" id="{72DEBF7F-E434-1A48-8353-3CE612297947}"/>
              </a:ext>
            </a:extLst>
          </p:cNvPr>
          <p:cNvSpPr/>
          <p:nvPr/>
        </p:nvSpPr>
        <p:spPr>
          <a:xfrm>
            <a:off x="4754231" y="3611169"/>
            <a:ext cx="243073" cy="1270369"/>
          </a:xfrm>
          <a:prstGeom prst="downArrow">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正方形/長方形 37">
            <a:extLst>
              <a:ext uri="{FF2B5EF4-FFF2-40B4-BE49-F238E27FC236}">
                <a16:creationId xmlns:a16="http://schemas.microsoft.com/office/drawing/2014/main" id="{225323EA-66D4-AE49-A725-2A7F300F94DC}"/>
              </a:ext>
            </a:extLst>
          </p:cNvPr>
          <p:cNvSpPr/>
          <p:nvPr/>
        </p:nvSpPr>
        <p:spPr>
          <a:xfrm>
            <a:off x="4310185" y="4107906"/>
            <a:ext cx="1450978" cy="268470"/>
          </a:xfrm>
          <a:prstGeom prst="rect">
            <a:avLst/>
          </a:prstGeom>
          <a:solidFill>
            <a:schemeClr val="bg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Times New Roman" panose="02020603050405020304" pitchFamily="18" charset="0"/>
                <a:cs typeface="Times New Roman" panose="02020603050405020304" pitchFamily="18" charset="0"/>
              </a:rPr>
              <a:t>Request API</a:t>
            </a:r>
            <a:endParaRPr kumimoji="1" lang="ja-JP" altLang="en-US" b="1">
              <a:solidFill>
                <a:schemeClr val="tx1"/>
              </a:solidFill>
              <a:latin typeface="Times New Roman" panose="02020603050405020304" pitchFamily="18" charset="0"/>
              <a:cs typeface="Times New Roman" panose="02020603050405020304" pitchFamily="18" charset="0"/>
            </a:endParaRPr>
          </a:p>
        </p:txBody>
      </p:sp>
      <p:sp>
        <p:nvSpPr>
          <p:cNvPr id="40" name="正方形/長方形 39">
            <a:extLst>
              <a:ext uri="{FF2B5EF4-FFF2-40B4-BE49-F238E27FC236}">
                <a16:creationId xmlns:a16="http://schemas.microsoft.com/office/drawing/2014/main" id="{488CD86A-F168-F241-9D84-B98E0FF4407A}"/>
              </a:ext>
            </a:extLst>
          </p:cNvPr>
          <p:cNvSpPr/>
          <p:nvPr/>
        </p:nvSpPr>
        <p:spPr>
          <a:xfrm>
            <a:off x="1616939" y="3782486"/>
            <a:ext cx="2011838" cy="325227"/>
          </a:xfrm>
          <a:prstGeom prst="rect">
            <a:avLst/>
          </a:prstGeom>
          <a:solidFill>
            <a:schemeClr val="bg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a:solidFill>
                  <a:schemeClr val="tx1"/>
                </a:solidFill>
                <a:latin typeface="Times New Roman" panose="02020603050405020304" pitchFamily="18" charset="0"/>
                <a:ea typeface="ＭＳ Ｐゴシック"/>
                <a:cs typeface="Times New Roman" panose="02020603050405020304" pitchFamily="18" charset="0"/>
              </a:rPr>
              <a:t>get ingredients</a:t>
            </a:r>
          </a:p>
        </p:txBody>
      </p:sp>
      <p:pic>
        <p:nvPicPr>
          <p:cNvPr id="16" name="図 12" descr="スクリーンショット が含まれている画像&#10;&#10;非常に高い精度で生成された説明">
            <a:extLst>
              <a:ext uri="{FF2B5EF4-FFF2-40B4-BE49-F238E27FC236}">
                <a16:creationId xmlns:a16="http://schemas.microsoft.com/office/drawing/2014/main" id="{7F370170-F1FA-4DF6-8D59-0F56A89BAFC6}"/>
              </a:ext>
            </a:extLst>
          </p:cNvPr>
          <p:cNvPicPr>
            <a:picLocks noChangeAspect="1"/>
          </p:cNvPicPr>
          <p:nvPr/>
        </p:nvPicPr>
        <p:blipFill>
          <a:blip r:embed="rId10"/>
          <a:stretch>
            <a:fillRect/>
          </a:stretch>
        </p:blipFill>
        <p:spPr>
          <a:xfrm>
            <a:off x="5624762" y="2049633"/>
            <a:ext cx="3441031" cy="2193253"/>
          </a:xfrm>
          <a:prstGeom prst="rect">
            <a:avLst/>
          </a:prstGeom>
        </p:spPr>
      </p:pic>
      <p:sp>
        <p:nvSpPr>
          <p:cNvPr id="25" name="テキスト ボックス 24">
            <a:extLst>
              <a:ext uri="{FF2B5EF4-FFF2-40B4-BE49-F238E27FC236}">
                <a16:creationId xmlns:a16="http://schemas.microsoft.com/office/drawing/2014/main" id="{2B947FA3-68CD-4E21-8328-1B861FB52E99}"/>
              </a:ext>
            </a:extLst>
          </p:cNvPr>
          <p:cNvSpPr txBox="1"/>
          <p:nvPr/>
        </p:nvSpPr>
        <p:spPr>
          <a:xfrm>
            <a:off x="5973679" y="424714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a:latin typeface="Times New Roman" panose="02020603050405020304" pitchFamily="18" charset="0"/>
                <a:ea typeface="ＭＳ Ｐゴシック"/>
                <a:cs typeface="Times New Roman" panose="02020603050405020304" pitchFamily="18" charset="0"/>
              </a:rPr>
              <a:t>Search Result</a:t>
            </a:r>
          </a:p>
        </p:txBody>
      </p:sp>
    </p:spTree>
    <p:extLst>
      <p:ext uri="{BB962C8B-B14F-4D97-AF65-F5344CB8AC3E}">
        <p14:creationId xmlns:p14="http://schemas.microsoft.com/office/powerpoint/2010/main" val="2715128870"/>
      </p:ext>
    </p:extLst>
  </p:cSld>
  <p:clrMapOvr>
    <a:masterClrMapping/>
  </p:clrMapOvr>
</p:sld>
</file>

<file path=ppt/theme/theme1.xml><?xml version="1.0" encoding="utf-8"?>
<a:theme xmlns:a="http://schemas.openxmlformats.org/drawingml/2006/main" name="進捗用">
  <a:themeElements>
    <a:clrScheme name="黄緑">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進捗用" id="{2E7ED887-8C27-4452-81ED-11CB9BE3FB01}" vid="{B37DC673-1F75-4F72-829E-67143C9A49A5}"/>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2134</TotalTime>
  <Words>1081</Words>
  <Application>Microsoft Office PowerPoint</Application>
  <PresentationFormat>画面に合わせる (4:3)</PresentationFormat>
  <Paragraphs>303</Paragraphs>
  <Slides>14</Slides>
  <Notes>13</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14</vt:i4>
      </vt:variant>
    </vt:vector>
  </HeadingPairs>
  <TitlesOfParts>
    <vt:vector size="23" baseType="lpstr">
      <vt:lpstr>Arial,Sans-Serif</vt:lpstr>
      <vt:lpstr>メイリオ</vt:lpstr>
      <vt:lpstr>游ゴシック</vt:lpstr>
      <vt:lpstr>Arial</vt:lpstr>
      <vt:lpstr>Calibri</vt:lpstr>
      <vt:lpstr>Calibri Light</vt:lpstr>
      <vt:lpstr>Times New Roman</vt:lpstr>
      <vt:lpstr>Wingdings</vt:lpstr>
      <vt:lpstr>進捗用</vt:lpstr>
      <vt:lpstr>EC_food presentation</vt:lpstr>
      <vt:lpstr>Team introduction</vt:lpstr>
      <vt:lpstr>Abstract</vt:lpstr>
      <vt:lpstr>Problem</vt:lpstr>
      <vt:lpstr>Challenges</vt:lpstr>
      <vt:lpstr>Conventional</vt:lpstr>
      <vt:lpstr>Our System</vt:lpstr>
      <vt:lpstr>Function1 Rakuten recipe's URL</vt:lpstr>
      <vt:lpstr>Function2 Typical recipe</vt:lpstr>
      <vt:lpstr>Demo</vt:lpstr>
      <vt:lpstr>Experiment</vt:lpstr>
      <vt:lpstr>Summary &amp; improvements</vt:lpstr>
      <vt:lpstr>Abstract ~DB~</vt:lpstr>
      <vt:lpstr>~Screen transition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研究進捗 Research Progress</dc:title>
  <dc:creator>b5-student</dc:creator>
  <cp:lastModifiedBy>旭 佐藤</cp:lastModifiedBy>
  <cp:revision>63</cp:revision>
  <cp:lastPrinted>2017-09-22T10:37:34Z</cp:lastPrinted>
  <dcterms:created xsi:type="dcterms:W3CDTF">2017-07-04T04:11:18Z</dcterms:created>
  <dcterms:modified xsi:type="dcterms:W3CDTF">2019-09-13T05:50:20Z</dcterms:modified>
</cp:coreProperties>
</file>